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61" r:id="rId2"/>
    <p:sldId id="266" r:id="rId3"/>
  </p:sldIdLst>
  <p:sldSz cx="6858000" cy="9906000" type="A4"/>
  <p:notesSz cx="6797675" cy="9926638"/>
  <p:defaultTextStyle>
    <a:lvl1pPr marL="0" algn="l" rtl="0" latinLnBrk="0">
      <a:defRPr lang="nl-NL" sz="2100" kern="1200">
        <a:solidFill>
          <a:schemeClr val="tx1"/>
        </a:solidFill>
        <a:latin typeface="+mn-lt"/>
        <a:ea typeface="+mn-ea"/>
        <a:cs typeface="+mn-cs"/>
      </a:defRPr>
    </a:lvl1pPr>
    <a:lvl2pPr marL="536433" algn="l" rtl="0" latinLnBrk="0">
      <a:defRPr lang="nl-NL" sz="2100" kern="1200">
        <a:solidFill>
          <a:schemeClr val="tx1"/>
        </a:solidFill>
        <a:latin typeface="+mn-lt"/>
        <a:ea typeface="+mn-ea"/>
        <a:cs typeface="+mn-cs"/>
      </a:defRPr>
    </a:lvl2pPr>
    <a:lvl3pPr marL="1072866" algn="l" rtl="0" latinLnBrk="0">
      <a:defRPr lang="nl-NL" sz="2100" kern="1200">
        <a:solidFill>
          <a:schemeClr val="tx1"/>
        </a:solidFill>
        <a:latin typeface="+mn-lt"/>
        <a:ea typeface="+mn-ea"/>
        <a:cs typeface="+mn-cs"/>
      </a:defRPr>
    </a:lvl3pPr>
    <a:lvl4pPr marL="1609298" algn="l" rtl="0" latinLnBrk="0">
      <a:defRPr lang="nl-NL" sz="2100" kern="1200">
        <a:solidFill>
          <a:schemeClr val="tx1"/>
        </a:solidFill>
        <a:latin typeface="+mn-lt"/>
        <a:ea typeface="+mn-ea"/>
        <a:cs typeface="+mn-cs"/>
      </a:defRPr>
    </a:lvl4pPr>
    <a:lvl5pPr marL="2145731" algn="l" rtl="0" latinLnBrk="0">
      <a:defRPr lang="nl-NL" sz="2100" kern="1200">
        <a:solidFill>
          <a:schemeClr val="tx1"/>
        </a:solidFill>
        <a:latin typeface="+mn-lt"/>
        <a:ea typeface="+mn-ea"/>
        <a:cs typeface="+mn-cs"/>
      </a:defRPr>
    </a:lvl5pPr>
    <a:lvl6pPr marL="2682164" algn="l" rtl="0" latinLnBrk="0">
      <a:defRPr lang="nl-NL" sz="2100" kern="1200">
        <a:solidFill>
          <a:schemeClr val="tx1"/>
        </a:solidFill>
        <a:latin typeface="+mn-lt"/>
        <a:ea typeface="+mn-ea"/>
        <a:cs typeface="+mn-cs"/>
      </a:defRPr>
    </a:lvl6pPr>
    <a:lvl7pPr marL="3218597" algn="l" rtl="0" latinLnBrk="0">
      <a:defRPr lang="nl-NL" sz="2100" kern="1200">
        <a:solidFill>
          <a:schemeClr val="tx1"/>
        </a:solidFill>
        <a:latin typeface="+mn-lt"/>
        <a:ea typeface="+mn-ea"/>
        <a:cs typeface="+mn-cs"/>
      </a:defRPr>
    </a:lvl7pPr>
    <a:lvl8pPr marL="3755029" algn="l" rtl="0" latinLnBrk="0">
      <a:defRPr lang="nl-NL" sz="2100" kern="1200">
        <a:solidFill>
          <a:schemeClr val="tx1"/>
        </a:solidFill>
        <a:latin typeface="+mn-lt"/>
        <a:ea typeface="+mn-ea"/>
        <a:cs typeface="+mn-cs"/>
      </a:defRPr>
    </a:lvl8pPr>
    <a:lvl9pPr marL="4291462" algn="l" rtl="0" latinLnBrk="0">
      <a:defRPr lang="nl-NL" sz="21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C6E22"/>
    <a:srgbClr val="1E7286"/>
    <a:srgbClr val="F65E06"/>
    <a:srgbClr val="F65E00"/>
    <a:srgbClr val="FF8000"/>
    <a:srgbClr val="1B7880"/>
    <a:srgbClr val="186B71"/>
    <a:srgbClr val="145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6" autoAdjust="0"/>
    <p:restoredTop sz="87662" autoAdjust="0"/>
  </p:normalViewPr>
  <p:slideViewPr>
    <p:cSldViewPr>
      <p:cViewPr>
        <p:scale>
          <a:sx n="100" d="100"/>
          <a:sy n="100" d="100"/>
        </p:scale>
        <p:origin x="2550" y="-576"/>
      </p:cViewPr>
      <p:guideLst>
        <p:guide orient="horz" pos="3120"/>
        <p:guide pos="2160"/>
      </p:guideLst>
    </p:cSldViewPr>
  </p:slideViewPr>
  <p:outlineViewPr>
    <p:cViewPr>
      <p:scale>
        <a:sx n="33" d="100"/>
        <a:sy n="33" d="100"/>
      </p:scale>
      <p:origin x="0" y="143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latinLnBrk="0">
              <a:defRPr lang="nl-NL" sz="1200"/>
            </a:lvl1pPr>
            <a:extLst/>
          </a:lstStyle>
          <a:p>
            <a:endParaRPr lang="nl-NL"/>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latinLnBrk="0">
              <a:defRPr lang="nl-NL" sz="1200"/>
            </a:lvl1pPr>
            <a:extLst/>
          </a:lstStyle>
          <a:p>
            <a:fld id="{A8ADFD5B-A66C-449C-B6E8-FB716D07777D}" type="datetimeFigureOut">
              <a:rPr lang="en-US"/>
              <a:pPr/>
              <a:t>5/20/2021</a:t>
            </a:fld>
            <a:endParaRPr lang="nl-NL"/>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rtlCol="0" anchor="ctr"/>
          <a:lstStyle/>
          <a:p>
            <a:endParaRPr lang="nl-NL"/>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nl-NL"/>
              <a:t>Klik om de tekststijlen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latinLnBrk="0">
              <a:defRPr lang="nl-NL" sz="1200"/>
            </a:lvl1pPr>
            <a:extLst/>
          </a:lstStyle>
          <a:p>
            <a:endParaRPr lang="nl-NL"/>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latinLnBrk="0">
              <a:defRPr lang="nl-NL" sz="1200"/>
            </a:lvl1pPr>
            <a:extLst/>
          </a:lstStyle>
          <a:p>
            <a:fld id="{CA5D3BF3-D352-46FC-8343-31F56E6730EA}" type="slidenum">
              <a:rPr/>
              <a:pPr/>
              <a:t>‹nr.›</a:t>
            </a:fld>
            <a:endParaRPr lang="nl-NL"/>
          </a:p>
        </p:txBody>
      </p:sp>
    </p:spTree>
    <p:extLst>
      <p:ext uri="{BB962C8B-B14F-4D97-AF65-F5344CB8AC3E}">
        <p14:creationId xmlns:p14="http://schemas.microsoft.com/office/powerpoint/2010/main" val="811308439"/>
      </p:ext>
    </p:extLst>
  </p:cSld>
  <p:clrMap bg1="lt1" tx1="dk1" bg2="lt2" tx2="dk2" accent1="accent1" accent2="accent2" accent3="accent3" accent4="accent4" accent5="accent5" accent6="accent6" hlink="hlink" folHlink="folHlink"/>
  <p:notesStyle>
    <a:lvl1pPr marL="0" algn="l" rtl="0" latinLnBrk="0">
      <a:defRPr lang="nl-NL" sz="1400" kern="1200">
        <a:solidFill>
          <a:schemeClr val="tx1"/>
        </a:solidFill>
        <a:latin typeface="+mn-lt"/>
        <a:ea typeface="+mn-ea"/>
        <a:cs typeface="+mn-cs"/>
      </a:defRPr>
    </a:lvl1pPr>
    <a:lvl2pPr marL="536433" algn="l" rtl="0" latinLnBrk="0">
      <a:defRPr lang="nl-NL" sz="1400" kern="1200">
        <a:solidFill>
          <a:schemeClr val="tx1"/>
        </a:solidFill>
        <a:latin typeface="+mn-lt"/>
        <a:ea typeface="+mn-ea"/>
        <a:cs typeface="+mn-cs"/>
      </a:defRPr>
    </a:lvl2pPr>
    <a:lvl3pPr marL="1072866" algn="l" rtl="0" latinLnBrk="0">
      <a:defRPr lang="nl-NL" sz="1400" kern="1200">
        <a:solidFill>
          <a:schemeClr val="tx1"/>
        </a:solidFill>
        <a:latin typeface="+mn-lt"/>
        <a:ea typeface="+mn-ea"/>
        <a:cs typeface="+mn-cs"/>
      </a:defRPr>
    </a:lvl3pPr>
    <a:lvl4pPr marL="1609298" algn="l" rtl="0" latinLnBrk="0">
      <a:defRPr lang="nl-NL" sz="1400" kern="1200">
        <a:solidFill>
          <a:schemeClr val="tx1"/>
        </a:solidFill>
        <a:latin typeface="+mn-lt"/>
        <a:ea typeface="+mn-ea"/>
        <a:cs typeface="+mn-cs"/>
      </a:defRPr>
    </a:lvl4pPr>
    <a:lvl5pPr marL="2145731" algn="l" rtl="0" latinLnBrk="0">
      <a:defRPr lang="nl-NL" sz="1400" kern="1200">
        <a:solidFill>
          <a:schemeClr val="tx1"/>
        </a:solidFill>
        <a:latin typeface="+mn-lt"/>
        <a:ea typeface="+mn-ea"/>
        <a:cs typeface="+mn-cs"/>
      </a:defRPr>
    </a:lvl5pPr>
    <a:lvl6pPr marL="2682164" algn="l" rtl="0" latinLnBrk="0">
      <a:defRPr lang="nl-NL" sz="1400" kern="1200">
        <a:solidFill>
          <a:schemeClr val="tx1"/>
        </a:solidFill>
        <a:latin typeface="+mn-lt"/>
        <a:ea typeface="+mn-ea"/>
        <a:cs typeface="+mn-cs"/>
      </a:defRPr>
    </a:lvl6pPr>
    <a:lvl7pPr marL="3218597" algn="l" rtl="0" latinLnBrk="0">
      <a:defRPr lang="nl-NL" sz="1400" kern="1200">
        <a:solidFill>
          <a:schemeClr val="tx1"/>
        </a:solidFill>
        <a:latin typeface="+mn-lt"/>
        <a:ea typeface="+mn-ea"/>
        <a:cs typeface="+mn-cs"/>
      </a:defRPr>
    </a:lvl7pPr>
    <a:lvl8pPr marL="3755029" algn="l" rtl="0" latinLnBrk="0">
      <a:defRPr lang="nl-NL" sz="1400" kern="1200">
        <a:solidFill>
          <a:schemeClr val="tx1"/>
        </a:solidFill>
        <a:latin typeface="+mn-lt"/>
        <a:ea typeface="+mn-ea"/>
        <a:cs typeface="+mn-cs"/>
      </a:defRPr>
    </a:lvl8pPr>
    <a:lvl9pPr marL="4291462" algn="l" rtl="0" latinLnBrk="0">
      <a:defRPr lang="nl-NL" sz="14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2111375" y="744538"/>
            <a:ext cx="2574925" cy="3722687"/>
          </a:xfrm>
        </p:spPr>
      </p:sp>
      <p:sp>
        <p:nvSpPr>
          <p:cNvPr id="3" name="Rectangle 2"/>
          <p:cNvSpPr>
            <a:spLocks noGrp="1"/>
          </p:cNvSpPr>
          <p:nvPr>
            <p:ph type="body" idx="1"/>
          </p:nvPr>
        </p:nvSpPr>
        <p:spPr/>
        <p:txBody>
          <a:bodyPr/>
          <a:lstStyle/>
          <a:p>
            <a:endParaRPr lang="nl-NL"/>
          </a:p>
        </p:txBody>
      </p:sp>
      <p:sp>
        <p:nvSpPr>
          <p:cNvPr id="4" name="Rectangle 3"/>
          <p:cNvSpPr>
            <a:spLocks noGrp="1"/>
          </p:cNvSpPr>
          <p:nvPr>
            <p:ph type="sldNum" sz="quarter" idx="10"/>
          </p:nvPr>
        </p:nvSpPr>
        <p:spPr/>
        <p:txBody>
          <a:bodyPr/>
          <a:lstStyle/>
          <a:p>
            <a:fld id="{CA5D3BF3-D352-46FC-8343-31F56E6730EA}" type="slidenum">
              <a:rPr lang="nl-NL" smtClean="0"/>
              <a:pPr/>
              <a:t>1</a:t>
            </a:fld>
            <a:endParaRPr lang="nl-NL"/>
          </a:p>
        </p:txBody>
      </p:sp>
    </p:spTree>
    <p:extLst>
      <p:ext uri="{BB962C8B-B14F-4D97-AF65-F5344CB8AC3E}">
        <p14:creationId xmlns:p14="http://schemas.microsoft.com/office/powerpoint/2010/main" val="189757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bg>
      <p:bgRef idx="1001">
        <a:schemeClr val="bg2"/>
      </p:bgRef>
    </p:bg>
    <p:spTree>
      <p:nvGrpSpPr>
        <p:cNvPr id="1" name=""/>
        <p:cNvGrpSpPr/>
        <p:nvPr/>
      </p:nvGrpSpPr>
      <p:grpSpPr>
        <a:xfrm>
          <a:off x="0" y="0"/>
          <a:ext cx="0" cy="0"/>
          <a:chOff x="0" y="0"/>
          <a:chExt cx="0" cy="0"/>
        </a:xfrm>
      </p:grpSpPr>
      <p:sp>
        <p:nvSpPr>
          <p:cNvPr id="7" name="Rectangle 6"/>
          <p:cNvSpPr/>
          <p:nvPr/>
        </p:nvSpPr>
        <p:spPr>
          <a:xfrm>
            <a:off x="0" y="8624824"/>
            <a:ext cx="6858000" cy="12811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0" name="Rectangle 9"/>
          <p:cNvSpPr/>
          <p:nvPr/>
        </p:nvSpPr>
        <p:spPr>
          <a:xfrm>
            <a:off x="-6858" y="8723376"/>
            <a:ext cx="1687068" cy="10302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1" name="Rectangle 10"/>
          <p:cNvSpPr/>
          <p:nvPr/>
        </p:nvSpPr>
        <p:spPr>
          <a:xfrm>
            <a:off x="1769364" y="8723376"/>
            <a:ext cx="5088636" cy="10302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Subtitle 8"/>
          <p:cNvSpPr>
            <a:spLocks noGrp="1"/>
          </p:cNvSpPr>
          <p:nvPr>
            <p:ph type="subTitle" idx="1"/>
          </p:nvPr>
        </p:nvSpPr>
        <p:spPr>
          <a:xfrm>
            <a:off x="1771650" y="8738942"/>
            <a:ext cx="4886325" cy="990600"/>
          </a:xfrm>
        </p:spPr>
        <p:txBody>
          <a:bodyPr anchor="ctr"/>
          <a:lstStyle>
            <a:lvl1pPr marL="0" indent="0" algn="l" eaLnBrk="1" latinLnBrk="0" hangingPunct="1">
              <a:buNone/>
              <a:defRPr kumimoji="0" lang="nl-NL" sz="3300">
                <a:solidFill>
                  <a:srgbClr val="FFFFFF"/>
                </a:solidFill>
              </a:defRPr>
            </a:lvl1pPr>
            <a:lvl2pPr marL="536433" indent="0" algn="ctr" eaLnBrk="1" latinLnBrk="0" hangingPunct="1">
              <a:buNone/>
            </a:lvl2pPr>
            <a:lvl3pPr marL="1072866" indent="0" algn="ctr" eaLnBrk="1" latinLnBrk="0" hangingPunct="1">
              <a:buNone/>
            </a:lvl3pPr>
            <a:lvl4pPr marL="1609298" indent="0" algn="ctr" eaLnBrk="1" latinLnBrk="0" hangingPunct="1">
              <a:buNone/>
            </a:lvl4pPr>
            <a:lvl5pPr marL="2145731" indent="0" algn="ctr" eaLnBrk="1" latinLnBrk="0" hangingPunct="1">
              <a:buNone/>
            </a:lvl5pPr>
            <a:lvl6pPr marL="2682164" indent="0" algn="ctr" eaLnBrk="1" latinLnBrk="0" hangingPunct="1">
              <a:buNone/>
            </a:lvl6pPr>
            <a:lvl7pPr marL="3218597" indent="0" algn="ctr" eaLnBrk="1" latinLnBrk="0" hangingPunct="1">
              <a:buNone/>
            </a:lvl7pPr>
            <a:lvl8pPr marL="3755029" indent="0" algn="ctr" eaLnBrk="1" latinLnBrk="0" hangingPunct="1">
              <a:buNone/>
            </a:lvl8pPr>
            <a:lvl9pPr marL="4291462" indent="0" algn="ctr" eaLnBrk="1" latinLnBrk="0" hangingPunct="1">
              <a:buNone/>
            </a:lvl9pPr>
            <a:extLst/>
          </a:lstStyle>
          <a:p>
            <a:pPr eaLnBrk="1" latinLnBrk="0" hangingPunct="1"/>
            <a:r>
              <a:rPr kumimoji="0" lang="en-US"/>
              <a:t>Klik om de titelstijl van het model te bewerken</a:t>
            </a:r>
            <a:endParaRPr kumimoji="0"/>
          </a:p>
        </p:txBody>
      </p:sp>
      <p:sp>
        <p:nvSpPr>
          <p:cNvPr id="28" name="Date Placeholder 27"/>
          <p:cNvSpPr>
            <a:spLocks noGrp="1"/>
          </p:cNvSpPr>
          <p:nvPr>
            <p:ph type="dt" sz="half" idx="10"/>
          </p:nvPr>
        </p:nvSpPr>
        <p:spPr>
          <a:xfrm>
            <a:off x="57150" y="8765899"/>
            <a:ext cx="1543050" cy="990600"/>
          </a:xfrm>
        </p:spPr>
        <p:txBody>
          <a:bodyPr>
            <a:noAutofit/>
          </a:bodyPr>
          <a:lstStyle>
            <a:lvl1pPr algn="ctr" eaLnBrk="1" latinLnBrk="0" hangingPunct="1">
              <a:defRPr kumimoji="0" lang="nl-NL" sz="2300">
                <a:solidFill>
                  <a:srgbClr val="FFFFFF"/>
                </a:solidFill>
              </a:defRPr>
            </a:lvl1pPr>
            <a:extLst/>
          </a:lstStyle>
          <a:p>
            <a:pPr algn="ctr"/>
            <a:fld id="{047E157E-8DCB-4F70-A0AF-5EB586A91DD4}" type="datetime1">
              <a:rPr kumimoji="0" lang="nl-NL">
                <a:solidFill>
                  <a:srgbClr val="FFFFFF"/>
                </a:solidFill>
              </a:rPr>
              <a:pPr algn="ctr"/>
              <a:t>20-5-2021</a:t>
            </a:fld>
            <a:endParaRPr kumimoji="0" lang="nl-NL" sz="2300">
              <a:solidFill>
                <a:srgbClr val="FFFFFF"/>
              </a:solidFill>
            </a:endParaRPr>
          </a:p>
        </p:txBody>
      </p:sp>
      <p:sp>
        <p:nvSpPr>
          <p:cNvPr id="17" name="Footer Placeholder 16"/>
          <p:cNvSpPr>
            <a:spLocks noGrp="1"/>
          </p:cNvSpPr>
          <p:nvPr>
            <p:ph type="ftr" sz="quarter" idx="11"/>
          </p:nvPr>
        </p:nvSpPr>
        <p:spPr>
          <a:xfrm>
            <a:off x="1564045" y="341668"/>
            <a:ext cx="4400550" cy="527403"/>
          </a:xfrm>
        </p:spPr>
        <p:txBody>
          <a:bodyPr/>
          <a:lstStyle>
            <a:lvl1pPr algn="r" eaLnBrk="1" latinLnBrk="0" hangingPunct="1">
              <a:defRPr kumimoji="0" lang="nl-NL">
                <a:solidFill>
                  <a:schemeClr val="tx2"/>
                </a:solidFill>
              </a:defRPr>
            </a:lvl1pPr>
            <a:extLst/>
          </a:lstStyle>
          <a:p>
            <a:pPr algn="r"/>
            <a:endParaRPr kumimoji="0" lang="nl-NL">
              <a:solidFill>
                <a:schemeClr val="tx2"/>
              </a:solidFill>
            </a:endParaRPr>
          </a:p>
        </p:txBody>
      </p:sp>
      <p:sp>
        <p:nvSpPr>
          <p:cNvPr id="29" name="Slide Number Placeholder 28"/>
          <p:cNvSpPr>
            <a:spLocks noGrp="1"/>
          </p:cNvSpPr>
          <p:nvPr>
            <p:ph type="sldNum" sz="quarter" idx="12"/>
          </p:nvPr>
        </p:nvSpPr>
        <p:spPr>
          <a:xfrm>
            <a:off x="6000750" y="330200"/>
            <a:ext cx="628650" cy="550333"/>
          </a:xfrm>
        </p:spPr>
        <p:txBody>
          <a:bodyPr/>
          <a:lstStyle>
            <a:lvl1pPr eaLnBrk="1" latinLnBrk="0" hangingPunct="1">
              <a:defRPr kumimoji="0" lang="nl-NL">
                <a:solidFill>
                  <a:schemeClr val="tx2"/>
                </a:solidFill>
              </a:defRPr>
            </a:lvl1pPr>
            <a:extLst/>
          </a:lstStyle>
          <a:p>
            <a:fld id="{8F82E0A0-C266-4798-8C8F-B9F91E9DA37E}" type="slidenum">
              <a:rPr kumimoji="0" lang="nl-NL">
                <a:solidFill>
                  <a:schemeClr val="tx2"/>
                </a:solidFill>
              </a:rPr>
              <a:pPr/>
              <a:t>‹nr.›</a:t>
            </a:fld>
            <a:endParaRPr kumimoji="0" lang="nl-NL">
              <a:solidFill>
                <a:schemeClr val="tx2"/>
              </a:solidFill>
            </a:endParaRPr>
          </a:p>
        </p:txBody>
      </p:sp>
      <p:sp>
        <p:nvSpPr>
          <p:cNvPr id="12" name="Rectangle 11"/>
          <p:cNvSpPr>
            <a:spLocks noGrp="1"/>
          </p:cNvSpPr>
          <p:nvPr>
            <p:ph type="title"/>
          </p:nvPr>
        </p:nvSpPr>
        <p:spPr>
          <a:xfrm>
            <a:off x="1771650" y="4512733"/>
            <a:ext cx="4857750" cy="3925711"/>
          </a:xfrm>
        </p:spPr>
        <p:txBody>
          <a:bodyPr rtlCol="0" anchor="b"/>
          <a:lstStyle>
            <a:lvl1pPr eaLnBrk="1" latinLnBrk="0" hangingPunct="1">
              <a:defRPr kumimoji="0" lang="nl-NL" cap="all" baseline="0"/>
            </a:lvl1pPr>
            <a:extLst/>
          </a:lstStyle>
          <a:p>
            <a:pPr eaLnBrk="1" latinLnBrk="0" hangingPunct="1"/>
            <a:r>
              <a:rPr kumimoji="0" lang="en-US"/>
              <a:t>Titelstijl van model bewerken</a:t>
            </a:r>
            <a:endParaRPr kumimoji="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kumimoji="0" lang="en-US"/>
              <a:t>Titelstijl van model bewerken</a:t>
            </a:r>
            <a:endParaRPr kumimoji="0"/>
          </a:p>
        </p:txBody>
      </p:sp>
      <p:sp>
        <p:nvSpPr>
          <p:cNvPr id="3" name="Rectangle 2"/>
          <p:cNvSpPr>
            <a:spLocks noGrp="1"/>
          </p:cNvSpPr>
          <p:nvPr>
            <p:ph type="dt" sz="half" idx="10"/>
          </p:nvPr>
        </p:nvSpPr>
        <p:spPr/>
        <p:txBody>
          <a:bodyPr/>
          <a:lstStyle/>
          <a:p>
            <a:fld id="{E4606EA6-EFEA-4C30-9264-4F9291A5780D}" type="datetime1">
              <a:rPr kumimoji="0" lang="en-US"/>
              <a:pPr/>
              <a:t>5/20/2021</a:t>
            </a:fld>
            <a:endParaRPr kumimoji="0" lang="nl-NL"/>
          </a:p>
        </p:txBody>
      </p:sp>
      <p:sp>
        <p:nvSpPr>
          <p:cNvPr id="4" name="Rectangle 3"/>
          <p:cNvSpPr>
            <a:spLocks noGrp="1"/>
          </p:cNvSpPr>
          <p:nvPr>
            <p:ph type="ftr" sz="quarter" idx="11"/>
          </p:nvPr>
        </p:nvSpPr>
        <p:spPr/>
        <p:txBody>
          <a:bodyPr/>
          <a:lstStyle/>
          <a:p>
            <a:endParaRPr kumimoji="0" lang="nl-NL"/>
          </a:p>
        </p:txBody>
      </p:sp>
      <p:sp>
        <p:nvSpPr>
          <p:cNvPr id="5" name="Rectangle 4"/>
          <p:cNvSpPr>
            <a:spLocks noGrp="1"/>
          </p:cNvSpPr>
          <p:nvPr>
            <p:ph type="sldNum" sz="quarter" idx="12"/>
          </p:nvPr>
        </p:nvSpPr>
        <p:spPr/>
        <p:txBody>
          <a:bodyPr/>
          <a:lstStyle/>
          <a:p>
            <a:pPr algn="ctr"/>
            <a:fld id="{8F82E0A0-C266-4798-8C8F-B9F91E9DA37E}" type="slidenum">
              <a:rPr kumimoji="0" lang="nl-NL" sz="1600" b="1">
                <a:solidFill>
                  <a:srgbClr val="FFFFFF"/>
                </a:solidFill>
              </a:rPr>
              <a:pPr algn="ctr"/>
              <a:t>‹nr.›</a:t>
            </a:fld>
            <a:endParaRPr kumimoji="0" lang="nl-NL"/>
          </a:p>
        </p:txBody>
      </p:sp>
      <p:sp>
        <p:nvSpPr>
          <p:cNvPr id="7" name="Rectangle 6"/>
          <p:cNvSpPr>
            <a:spLocks noGrp="1"/>
          </p:cNvSpPr>
          <p:nvPr>
            <p:ph sz="quarter" idx="13"/>
          </p:nvPr>
        </p:nvSpPr>
        <p:spPr>
          <a:xfrm>
            <a:off x="457200" y="2604911"/>
            <a:ext cx="6115050" cy="6310489"/>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3962402"/>
            <a:ext cx="5342335" cy="2416881"/>
          </a:xfrm>
        </p:spPr>
        <p:txBody>
          <a:bodyPr anchor="t"/>
          <a:lstStyle>
            <a:lvl1pPr eaLnBrk="1" latinLnBrk="0" hangingPunct="1">
              <a:buNone/>
              <a:defRPr kumimoji="0" lang="nl-NL" sz="3300">
                <a:solidFill>
                  <a:schemeClr val="tx2"/>
                </a:solidFill>
              </a:defRPr>
            </a:lvl1pPr>
            <a:lvl2pPr eaLnBrk="1" latinLnBrk="0" hangingPunct="1">
              <a:buNone/>
              <a:defRPr kumimoji="0" lang="nl-NL" sz="2100">
                <a:solidFill>
                  <a:schemeClr val="tx1">
                    <a:tint val="75000"/>
                  </a:schemeClr>
                </a:solidFill>
              </a:defRPr>
            </a:lvl2pPr>
            <a:lvl3pPr eaLnBrk="1" latinLnBrk="0" hangingPunct="1">
              <a:buNone/>
              <a:defRPr kumimoji="0" lang="nl-NL" sz="1900">
                <a:solidFill>
                  <a:schemeClr val="tx1">
                    <a:tint val="75000"/>
                  </a:schemeClr>
                </a:solidFill>
              </a:defRPr>
            </a:lvl3pPr>
            <a:lvl4pPr eaLnBrk="1" latinLnBrk="0" hangingPunct="1">
              <a:buNone/>
              <a:defRPr kumimoji="0" lang="nl-NL" sz="1600">
                <a:solidFill>
                  <a:schemeClr val="tx1">
                    <a:tint val="75000"/>
                  </a:schemeClr>
                </a:solidFill>
              </a:defRPr>
            </a:lvl4pPr>
            <a:lvl5pPr eaLnBrk="1" latinLnBrk="0" hangingPunct="1">
              <a:buNone/>
              <a:defRPr kumimoji="0" lang="nl-NL" sz="1600">
                <a:solidFill>
                  <a:schemeClr val="tx1">
                    <a:tint val="75000"/>
                  </a:schemeClr>
                </a:solidFill>
              </a:defRPr>
            </a:lvl5pPr>
            <a:extLst/>
          </a:lstStyle>
          <a:p>
            <a:pPr lvl="0" eaLnBrk="1" latinLnBrk="0" hangingPunct="1"/>
            <a:r>
              <a:rPr kumimoji="0" lang="en-US"/>
              <a:t>Klik om de tekststijl van het model te bewerken</a:t>
            </a:r>
          </a:p>
        </p:txBody>
      </p:sp>
      <p:sp>
        <p:nvSpPr>
          <p:cNvPr id="7" name="Rectangle 6"/>
          <p:cNvSpPr/>
          <p:nvPr/>
        </p:nvSpPr>
        <p:spPr>
          <a:xfrm>
            <a:off x="0" y="2201333"/>
            <a:ext cx="6858000" cy="1651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8" name="Rectangle 7"/>
          <p:cNvSpPr/>
          <p:nvPr/>
        </p:nvSpPr>
        <p:spPr>
          <a:xfrm>
            <a:off x="0" y="2311400"/>
            <a:ext cx="971550" cy="143086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Rectangle 8"/>
          <p:cNvSpPr/>
          <p:nvPr/>
        </p:nvSpPr>
        <p:spPr>
          <a:xfrm>
            <a:off x="1028700" y="2311400"/>
            <a:ext cx="5829300" cy="143086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2" name="Title 1"/>
          <p:cNvSpPr>
            <a:spLocks noGrp="1"/>
          </p:cNvSpPr>
          <p:nvPr>
            <p:ph type="title" hasCustomPrompt="1"/>
          </p:nvPr>
        </p:nvSpPr>
        <p:spPr>
          <a:xfrm>
            <a:off x="1028700" y="2311400"/>
            <a:ext cx="5715000" cy="1430867"/>
          </a:xfrm>
        </p:spPr>
        <p:txBody>
          <a:bodyPr/>
          <a:lstStyle>
            <a:lvl1pPr algn="l" eaLnBrk="1" latinLnBrk="0" hangingPunct="1">
              <a:buNone/>
              <a:defRPr kumimoji="0" lang="nl-NL" sz="5200" b="0" cap="none">
                <a:solidFill>
                  <a:srgbClr val="FFFFFF"/>
                </a:solidFill>
              </a:defRPr>
            </a:lvl1pPr>
            <a:extLst/>
          </a:lstStyle>
          <a:p>
            <a:r>
              <a:rPr kumimoji="0" lang="nl-NL"/>
              <a:t>Klik om de titelstijl van het model te bewerken</a:t>
            </a:r>
          </a:p>
        </p:txBody>
      </p:sp>
      <p:sp>
        <p:nvSpPr>
          <p:cNvPr id="12" name="Date Placeholder 11"/>
          <p:cNvSpPr>
            <a:spLocks noGrp="1"/>
          </p:cNvSpPr>
          <p:nvPr>
            <p:ph type="dt" sz="half" idx="10"/>
          </p:nvPr>
        </p:nvSpPr>
        <p:spPr/>
        <p:txBody>
          <a:bodyPr/>
          <a:lstStyle/>
          <a:p>
            <a:fld id="{6FCF9F07-3BC7-4570-B054-79111B0A380C}" type="datetime1">
              <a:rPr kumimoji="0" lang="en-US"/>
              <a:pPr/>
              <a:t>5/20/2021</a:t>
            </a:fld>
            <a:endParaRPr kumimoji="0" lang="nl-NL"/>
          </a:p>
        </p:txBody>
      </p:sp>
      <p:sp>
        <p:nvSpPr>
          <p:cNvPr id="13" name="Slide Number Placeholder 12"/>
          <p:cNvSpPr>
            <a:spLocks noGrp="1"/>
          </p:cNvSpPr>
          <p:nvPr>
            <p:ph type="sldNum" sz="quarter" idx="11"/>
          </p:nvPr>
        </p:nvSpPr>
        <p:spPr>
          <a:xfrm>
            <a:off x="0" y="2531535"/>
            <a:ext cx="971550" cy="1013532"/>
          </a:xfrm>
        </p:spPr>
        <p:txBody>
          <a:bodyPr>
            <a:noAutofit/>
          </a:bodyPr>
          <a:lstStyle>
            <a:lvl1pPr eaLnBrk="1" latinLnBrk="0" hangingPunct="1">
              <a:defRPr kumimoji="0" lang="nl-NL" sz="2800">
                <a:solidFill>
                  <a:srgbClr val="FFFFFF"/>
                </a:solidFill>
              </a:defRPr>
            </a:lvl1pPr>
            <a:extLst/>
          </a:lstStyle>
          <a:p>
            <a:pPr algn="ctr"/>
            <a:fld id="{8F82E0A0-C266-4798-8C8F-B9F91E9DA37E}" type="slidenum">
              <a:rPr kumimoji="0" lang="nl-NL" sz="2800" b="1">
                <a:solidFill>
                  <a:srgbClr val="FFFFFF"/>
                </a:solidFill>
              </a:rPr>
              <a:pPr algn="ctr"/>
              <a:t>‹nr.›</a:t>
            </a:fld>
            <a:endParaRPr kumimoji="0" lang="nl-NL" sz="2800">
              <a:solidFill>
                <a:srgbClr val="FFFFFF"/>
              </a:solidFill>
            </a:endParaRPr>
          </a:p>
        </p:txBody>
      </p:sp>
      <p:sp>
        <p:nvSpPr>
          <p:cNvPr id="14" name="Footer Placeholder 13"/>
          <p:cNvSpPr>
            <a:spLocks noGrp="1"/>
          </p:cNvSpPr>
          <p:nvPr>
            <p:ph type="ftr" sz="quarter" idx="12"/>
          </p:nvPr>
        </p:nvSpPr>
        <p:spPr/>
        <p:txBody>
          <a:bodyPr/>
          <a:lstStyle/>
          <a:p>
            <a:endParaRPr kumimoji="0"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en-US"/>
              <a:t>Titelstijl van model bewerken</a:t>
            </a:r>
            <a:endParaRPr kumimoji="0"/>
          </a:p>
        </p:txBody>
      </p:sp>
      <p:sp>
        <p:nvSpPr>
          <p:cNvPr id="9" name="Content Placeholder 8"/>
          <p:cNvSpPr>
            <a:spLocks noGrp="1"/>
          </p:cNvSpPr>
          <p:nvPr>
            <p:ph sz="quarter" idx="13"/>
          </p:nvPr>
        </p:nvSpPr>
        <p:spPr>
          <a:xfrm>
            <a:off x="457200" y="2604915"/>
            <a:ext cx="2914650" cy="6295127"/>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11" name="Content Placeholder 10"/>
          <p:cNvSpPr>
            <a:spLocks noGrp="1"/>
          </p:cNvSpPr>
          <p:nvPr>
            <p:ph sz="quarter" idx="14"/>
          </p:nvPr>
        </p:nvSpPr>
        <p:spPr>
          <a:xfrm>
            <a:off x="3633676" y="2604910"/>
            <a:ext cx="2914650" cy="6295130"/>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8" name="Date Placeholder 7"/>
          <p:cNvSpPr>
            <a:spLocks noGrp="1"/>
          </p:cNvSpPr>
          <p:nvPr>
            <p:ph type="dt" sz="half" idx="15"/>
          </p:nvPr>
        </p:nvSpPr>
        <p:spPr/>
        <p:txBody>
          <a:bodyPr rtlCol="0"/>
          <a:lstStyle/>
          <a:p>
            <a:fld id="{E4606EA6-EFEA-4C30-9264-4F9291A5780D}" type="datetime1">
              <a:rPr kumimoji="0" lang="en-US"/>
              <a:pPr/>
              <a:t>5/20/2021</a:t>
            </a:fld>
            <a:endParaRPr kumimoji="0" lang="nl-NL"/>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nl-NL" sz="1600" b="1">
                <a:solidFill>
                  <a:srgbClr val="FFFFFF"/>
                </a:solidFill>
              </a:rPr>
              <a:pPr algn="ctr"/>
              <a:t>‹nr.›</a:t>
            </a:fld>
            <a:endParaRPr kumimoji="0" lang="nl-NL"/>
          </a:p>
        </p:txBody>
      </p:sp>
      <p:sp>
        <p:nvSpPr>
          <p:cNvPr id="12" name="Footer Placeholder 11"/>
          <p:cNvSpPr>
            <a:spLocks noGrp="1"/>
          </p:cNvSpPr>
          <p:nvPr>
            <p:ph type="ftr" sz="quarter" idx="17"/>
          </p:nvPr>
        </p:nvSpPr>
        <p:spPr/>
        <p:txBody>
          <a:bodyPr rtlCol="0"/>
          <a:lstStyle/>
          <a:p>
            <a:endParaRPr kumimoji="0"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9486" y="227471"/>
            <a:ext cx="6115050" cy="1937173"/>
          </a:xfrm>
        </p:spPr>
        <p:txBody>
          <a:bodyPr anchor="b"/>
          <a:lstStyle>
            <a:lvl1pPr eaLnBrk="1" latinLnBrk="0" hangingPunct="1">
              <a:defRPr kumimoji="0" lang="nl-NL"/>
            </a:lvl1pPr>
            <a:extLst/>
          </a:lstStyle>
          <a:p>
            <a:pPr eaLnBrk="1" latinLnBrk="0" hangingPunct="1"/>
            <a:r>
              <a:rPr kumimoji="0" lang="en-US"/>
              <a:t>Titelstijl van model bewerken</a:t>
            </a:r>
            <a:endParaRPr kumimoji="0"/>
          </a:p>
        </p:txBody>
      </p:sp>
      <p:sp>
        <p:nvSpPr>
          <p:cNvPr id="11" name="Content Placeholder 10"/>
          <p:cNvSpPr>
            <a:spLocks noGrp="1"/>
          </p:cNvSpPr>
          <p:nvPr>
            <p:ph sz="quarter" idx="13"/>
          </p:nvPr>
        </p:nvSpPr>
        <p:spPr>
          <a:xfrm>
            <a:off x="457200" y="3697427"/>
            <a:ext cx="2914650" cy="5063067"/>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13" name="Content Placeholder 12"/>
          <p:cNvSpPr>
            <a:spLocks noGrp="1"/>
          </p:cNvSpPr>
          <p:nvPr>
            <p:ph sz="quarter" idx="14"/>
          </p:nvPr>
        </p:nvSpPr>
        <p:spPr>
          <a:xfrm>
            <a:off x="3600450" y="3697427"/>
            <a:ext cx="2914650" cy="5063067"/>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10" name="Date Placeholder 9"/>
          <p:cNvSpPr>
            <a:spLocks noGrp="1"/>
          </p:cNvSpPr>
          <p:nvPr>
            <p:ph type="dt" sz="half" idx="15"/>
          </p:nvPr>
        </p:nvSpPr>
        <p:spPr/>
        <p:txBody>
          <a:bodyPr rtlCol="0"/>
          <a:lstStyle/>
          <a:p>
            <a:fld id="{E4606EA6-EFEA-4C30-9264-4F9291A5780D}" type="datetime1">
              <a:rPr kumimoji="0" lang="en-US"/>
              <a:pPr/>
              <a:t>5/20/2021</a:t>
            </a:fld>
            <a:endParaRPr kumimoji="0" lang="nl-NL"/>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nl-NL" sz="1600" b="1">
                <a:solidFill>
                  <a:srgbClr val="FFFFFF"/>
                </a:solidFill>
              </a:rPr>
              <a:pPr algn="ctr"/>
              <a:t>‹nr.›</a:t>
            </a:fld>
            <a:endParaRPr kumimoji="0" lang="nl-NL"/>
          </a:p>
        </p:txBody>
      </p:sp>
      <p:sp>
        <p:nvSpPr>
          <p:cNvPr id="14" name="Footer Placeholder 13"/>
          <p:cNvSpPr>
            <a:spLocks noGrp="1"/>
          </p:cNvSpPr>
          <p:nvPr>
            <p:ph type="ftr" sz="quarter" idx="17"/>
          </p:nvPr>
        </p:nvSpPr>
        <p:spPr/>
        <p:txBody>
          <a:bodyPr rtlCol="0"/>
          <a:lstStyle/>
          <a:p>
            <a:endParaRPr kumimoji="0" lang="nl-NL"/>
          </a:p>
        </p:txBody>
      </p:sp>
      <p:sp>
        <p:nvSpPr>
          <p:cNvPr id="16" name="Text Placeholder 15"/>
          <p:cNvSpPr>
            <a:spLocks noGrp="1"/>
          </p:cNvSpPr>
          <p:nvPr>
            <p:ph type="body" sz="quarter" idx="18"/>
          </p:nvPr>
        </p:nvSpPr>
        <p:spPr>
          <a:xfrm>
            <a:off x="457200" y="2623664"/>
            <a:ext cx="2914650" cy="1021419"/>
          </a:xfrm>
          <a:solidFill>
            <a:schemeClr val="accent2"/>
          </a:solidFill>
        </p:spPr>
        <p:txBody>
          <a:bodyPr rtlCol="0" anchor="ctr"/>
          <a:lstStyle>
            <a:lvl1pPr eaLnBrk="1" latinLnBrk="0" hangingPunct="1">
              <a:buFontTx/>
              <a:buNone/>
              <a:defRPr kumimoji="0" lang="nl-NL" sz="2300" b="1">
                <a:solidFill>
                  <a:srgbClr val="FFFFFF"/>
                </a:solidFill>
              </a:defRPr>
            </a:lvl1pPr>
            <a:extLst/>
          </a:lstStyle>
          <a:p>
            <a:pPr lvl="0" eaLnBrk="1" latinLnBrk="0" hangingPunct="1"/>
            <a:r>
              <a:rPr kumimoji="0" lang="en-US"/>
              <a:t>Klik om de tekststijl van het model te bewerken</a:t>
            </a:r>
          </a:p>
        </p:txBody>
      </p:sp>
      <p:sp>
        <p:nvSpPr>
          <p:cNvPr id="15" name="Text Placeholder 14"/>
          <p:cNvSpPr>
            <a:spLocks noGrp="1"/>
          </p:cNvSpPr>
          <p:nvPr>
            <p:ph type="body" sz="quarter" idx="19"/>
          </p:nvPr>
        </p:nvSpPr>
        <p:spPr>
          <a:xfrm>
            <a:off x="3600450" y="2623664"/>
            <a:ext cx="2914650" cy="1021419"/>
          </a:xfrm>
          <a:solidFill>
            <a:schemeClr val="accent4"/>
          </a:solidFill>
        </p:spPr>
        <p:txBody>
          <a:bodyPr rtlCol="0" anchor="ctr"/>
          <a:lstStyle>
            <a:lvl1pPr eaLnBrk="1" latinLnBrk="0" hangingPunct="1">
              <a:buFontTx/>
              <a:buNone/>
              <a:defRPr kumimoji="0" lang="nl-NL" sz="2300" b="1">
                <a:solidFill>
                  <a:srgbClr val="FFFFFF"/>
                </a:solidFill>
              </a:defRPr>
            </a:lvl1pPr>
            <a:extLst/>
          </a:lstStyle>
          <a:p>
            <a:pPr lvl="0" eaLnBrk="1" latinLnBrk="0" hangingPunct="1"/>
            <a:r>
              <a:rPr kumimoji="0" lang="en-US"/>
              <a:t>Klik om de tekststijl van het model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en-US"/>
              <a:t>Titelstijl van model bewerken</a:t>
            </a:r>
            <a:endParaRPr kumimoji="0"/>
          </a:p>
        </p:txBody>
      </p:sp>
      <p:sp>
        <p:nvSpPr>
          <p:cNvPr id="3" name="Date Placeholder 2"/>
          <p:cNvSpPr>
            <a:spLocks noGrp="1"/>
          </p:cNvSpPr>
          <p:nvPr>
            <p:ph type="dt" sz="half" idx="10"/>
          </p:nvPr>
        </p:nvSpPr>
        <p:spPr/>
        <p:txBody>
          <a:bodyPr/>
          <a:lstStyle/>
          <a:p>
            <a:fld id="{6DFADB5D-B7A0-47E3-AD2D-B1A6F8614213}" type="datetime1">
              <a:rPr kumimoji="0" lang="en-US"/>
              <a:pPr/>
              <a:t>5/20/2021</a:t>
            </a:fld>
            <a:endParaRPr kumimoji="0" lang="nl-NL"/>
          </a:p>
        </p:txBody>
      </p:sp>
      <p:sp>
        <p:nvSpPr>
          <p:cNvPr id="4" name="Footer Placeholder 3"/>
          <p:cNvSpPr>
            <a:spLocks noGrp="1"/>
          </p:cNvSpPr>
          <p:nvPr>
            <p:ph type="ftr" sz="quarter" idx="11"/>
          </p:nvPr>
        </p:nvSpPr>
        <p:spPr/>
        <p:txBody>
          <a:bodyPr/>
          <a:lstStyle/>
          <a:p>
            <a:endParaRPr kumimoji="0" lang="nl-NL"/>
          </a:p>
        </p:txBody>
      </p:sp>
      <p:sp>
        <p:nvSpPr>
          <p:cNvPr id="5" name="Slide Number Placeholder 4"/>
          <p:cNvSpPr>
            <a:spLocks noGrp="1"/>
          </p:cNvSpPr>
          <p:nvPr>
            <p:ph type="sldNum" sz="quarter" idx="12"/>
          </p:nvPr>
        </p:nvSpPr>
        <p:spPr/>
        <p:txBody>
          <a:bodyPr/>
          <a:lstStyle>
            <a:lvl1pPr eaLnBrk="1" latinLnBrk="0" hangingPunct="1">
              <a:defRPr kumimoji="0" lang="nl-NL">
                <a:solidFill>
                  <a:srgbClr val="FFFFFF"/>
                </a:solidFill>
              </a:defRPr>
            </a:lvl1pPr>
            <a:extLst/>
          </a:lstStyle>
          <a:p>
            <a:fld id="{A3F7CB7D-F184-43C7-B6FD-03D728E1BBFF}" type="slidenum">
              <a:rPr kumimoji="0" lang="nl-NL">
                <a:solidFill>
                  <a:srgbClr val="FFFFFF"/>
                </a:solidFill>
              </a:rPr>
              <a:pPr/>
              <a:t>‹nr.›</a:t>
            </a:fld>
            <a:endParaRPr kumimoji="0" lang="nl-NL">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kumimoji="0" lang="en-US"/>
              <a:pPr/>
              <a:t>5/20/2021</a:t>
            </a:fld>
            <a:endParaRPr kumimoji="0" lang="nl-NL"/>
          </a:p>
        </p:txBody>
      </p:sp>
      <p:sp>
        <p:nvSpPr>
          <p:cNvPr id="3" name="Footer Placeholder 2"/>
          <p:cNvSpPr>
            <a:spLocks noGrp="1"/>
          </p:cNvSpPr>
          <p:nvPr>
            <p:ph type="ftr" sz="quarter" idx="11"/>
          </p:nvPr>
        </p:nvSpPr>
        <p:spPr/>
        <p:txBody>
          <a:bodyPr/>
          <a:lstStyle/>
          <a:p>
            <a:endParaRPr kumimoji="0" lang="nl-NL"/>
          </a:p>
        </p:txBody>
      </p:sp>
      <p:sp>
        <p:nvSpPr>
          <p:cNvPr id="4" name="Slide Number Placeholder 3"/>
          <p:cNvSpPr>
            <a:spLocks noGrp="1"/>
          </p:cNvSpPr>
          <p:nvPr>
            <p:ph type="sldNum" sz="quarter" idx="12"/>
          </p:nvPr>
        </p:nvSpPr>
        <p:spPr>
          <a:xfrm>
            <a:off x="0" y="9025467"/>
            <a:ext cx="400050" cy="550333"/>
          </a:xfrm>
        </p:spPr>
        <p:txBody>
          <a:bodyPr/>
          <a:lstStyle>
            <a:lvl1pPr eaLnBrk="1" latinLnBrk="0" hangingPunct="1">
              <a:defRPr kumimoji="0" lang="nl-NL">
                <a:solidFill>
                  <a:schemeClr val="tx2"/>
                </a:solidFill>
              </a:defRPr>
            </a:lvl1pPr>
            <a:extLst/>
          </a:lstStyle>
          <a:p>
            <a:fld id="{A3F7CB7D-F184-43C7-B6FD-03D728E1BBFF}" type="slidenum">
              <a:rPr kumimoji="0" lang="nl-NL">
                <a:solidFill>
                  <a:schemeClr val="tx2"/>
                </a:solidFill>
              </a:rPr>
              <a:pPr/>
              <a:t>‹nr.›</a:t>
            </a:fld>
            <a:endParaRPr kumimoji="0" lang="nl-NL">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471"/>
            <a:ext cx="6115050" cy="1937173"/>
          </a:xfrm>
        </p:spPr>
        <p:txBody>
          <a:bodyPr anchor="b"/>
          <a:lstStyle>
            <a:lvl1pPr algn="l" eaLnBrk="1" latinLnBrk="0" hangingPunct="1">
              <a:buNone/>
              <a:defRPr kumimoji="0" lang="nl-NL" sz="4900" b="0"/>
            </a:lvl1pPr>
            <a:extLst/>
          </a:lstStyle>
          <a:p>
            <a:pPr eaLnBrk="1" latinLnBrk="0" hangingPunct="1"/>
            <a:r>
              <a:rPr kumimoji="0" lang="en-US"/>
              <a:t>Titelstijl van model bewerken</a:t>
            </a:r>
            <a:endParaRPr kumimoji="0"/>
          </a:p>
        </p:txBody>
      </p:sp>
      <p:sp>
        <p:nvSpPr>
          <p:cNvPr id="5" name="Date Placeholder 4"/>
          <p:cNvSpPr>
            <a:spLocks noGrp="1"/>
          </p:cNvSpPr>
          <p:nvPr>
            <p:ph type="dt" sz="half" idx="10"/>
          </p:nvPr>
        </p:nvSpPr>
        <p:spPr/>
        <p:txBody>
          <a:bodyPr/>
          <a:lstStyle/>
          <a:p>
            <a:fld id="{F49A8198-4617-485E-9585-4840B69DBBA6}" type="datetime1">
              <a:rPr kumimoji="0" lang="en-US"/>
              <a:pPr/>
              <a:t>5/20/2021</a:t>
            </a:fld>
            <a:endParaRPr kumimoji="0" lang="nl-NL"/>
          </a:p>
        </p:txBody>
      </p:sp>
      <p:sp>
        <p:nvSpPr>
          <p:cNvPr id="6" name="Footer Placeholder 5"/>
          <p:cNvSpPr>
            <a:spLocks noGrp="1"/>
          </p:cNvSpPr>
          <p:nvPr>
            <p:ph type="ftr" sz="quarter" idx="11"/>
          </p:nvPr>
        </p:nvSpPr>
        <p:spPr/>
        <p:txBody>
          <a:bodyPr/>
          <a:lstStyle/>
          <a:p>
            <a:endParaRPr kumimoji="0" lang="nl-NL"/>
          </a:p>
        </p:txBody>
      </p:sp>
      <p:sp>
        <p:nvSpPr>
          <p:cNvPr id="7" name="Slide Number Placeholder 6"/>
          <p:cNvSpPr>
            <a:spLocks noGrp="1"/>
          </p:cNvSpPr>
          <p:nvPr>
            <p:ph type="sldNum" sz="quarter" idx="12"/>
          </p:nvPr>
        </p:nvSpPr>
        <p:spPr/>
        <p:txBody>
          <a:bodyPr/>
          <a:lstStyle>
            <a:lvl1pPr eaLnBrk="1" latinLnBrk="0" hangingPunct="1">
              <a:defRPr kumimoji="0" lang="nl-NL">
                <a:solidFill>
                  <a:srgbClr val="FFFFFF"/>
                </a:solidFill>
              </a:defRPr>
            </a:lvl1pPr>
            <a:extLst/>
          </a:lstStyle>
          <a:p>
            <a:fld id="{A3F7CB7D-F184-43C7-B6FD-03D728E1BBFF}" type="slidenum">
              <a:rPr kumimoji="0" lang="nl-NL">
                <a:solidFill>
                  <a:srgbClr val="FFFFFF"/>
                </a:solidFill>
              </a:rPr>
              <a:pPr/>
              <a:t>‹nr.›</a:t>
            </a:fld>
            <a:endParaRPr kumimoji="0" lang="nl-NL">
              <a:solidFill>
                <a:srgbClr val="FFFFFF"/>
              </a:solidFill>
            </a:endParaRPr>
          </a:p>
        </p:txBody>
      </p:sp>
      <p:sp>
        <p:nvSpPr>
          <p:cNvPr id="3" name="Text Placeholder 2"/>
          <p:cNvSpPr>
            <a:spLocks noGrp="1"/>
          </p:cNvSpPr>
          <p:nvPr>
            <p:ph type="body" idx="1"/>
          </p:nvPr>
        </p:nvSpPr>
        <p:spPr>
          <a:xfrm>
            <a:off x="457200" y="2751667"/>
            <a:ext cx="1200150" cy="6016978"/>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60930" tIns="214573" rIns="160930" bIns="107287"/>
          <a:lstStyle>
            <a:lvl1pPr marL="0" indent="0" eaLnBrk="1" latinLnBrk="0" hangingPunct="1">
              <a:spcAft>
                <a:spcPts val="1173"/>
              </a:spcAft>
              <a:buNone/>
              <a:defRPr kumimoji="0" lang="nl-NL" sz="2100">
                <a:latin typeface="Verdana"/>
              </a:defRPr>
            </a:lvl1pPr>
            <a:lvl2pPr eaLnBrk="1" latinLnBrk="0" hangingPunct="1">
              <a:buNone/>
              <a:defRPr kumimoji="0" lang="nl-NL" sz="1400"/>
            </a:lvl2pPr>
            <a:lvl3pPr eaLnBrk="1" latinLnBrk="0" hangingPunct="1">
              <a:buNone/>
              <a:defRPr kumimoji="0" lang="nl-NL" sz="1200"/>
            </a:lvl3pPr>
            <a:lvl4pPr eaLnBrk="1" latinLnBrk="0" hangingPunct="1">
              <a:buNone/>
              <a:defRPr kumimoji="0" lang="nl-NL" sz="1100"/>
            </a:lvl4pPr>
            <a:lvl5pPr eaLnBrk="1" latinLnBrk="0" hangingPunct="1">
              <a:buNone/>
              <a:defRPr kumimoji="0" lang="nl-NL" sz="1100"/>
            </a:lvl5pPr>
            <a:extLst/>
          </a:lstStyle>
          <a:p>
            <a:pPr lvl="0" eaLnBrk="1" latinLnBrk="0" hangingPunct="1"/>
            <a:r>
              <a:rPr kumimoji="0" lang="en-US" dirty="0" err="1"/>
              <a:t>Klik</a:t>
            </a:r>
            <a:r>
              <a:rPr kumimoji="0" lang="en-US" dirty="0"/>
              <a:t> </a:t>
            </a:r>
            <a:r>
              <a:rPr kumimoji="0" lang="en-US" dirty="0" err="1"/>
              <a:t>om</a:t>
            </a:r>
            <a:r>
              <a:rPr kumimoji="0" lang="en-US" dirty="0"/>
              <a:t> de </a:t>
            </a:r>
            <a:r>
              <a:rPr kumimoji="0" lang="en-US" dirty="0" err="1"/>
              <a:t>tekststijl</a:t>
            </a:r>
            <a:r>
              <a:rPr kumimoji="0" lang="en-US" dirty="0"/>
              <a:t> van het model </a:t>
            </a:r>
            <a:r>
              <a:rPr kumimoji="0" lang="en-US" dirty="0" err="1"/>
              <a:t>te</a:t>
            </a:r>
            <a:r>
              <a:rPr kumimoji="0" lang="en-US" dirty="0"/>
              <a:t> </a:t>
            </a:r>
            <a:r>
              <a:rPr kumimoji="0" lang="en-US" dirty="0" err="1"/>
              <a:t>bewerken</a:t>
            </a:r>
            <a:endParaRPr kumimoji="0" lang="en-US" dirty="0"/>
          </a:p>
        </p:txBody>
      </p:sp>
      <p:sp>
        <p:nvSpPr>
          <p:cNvPr id="9" name="Content Placeholder 8"/>
          <p:cNvSpPr>
            <a:spLocks noGrp="1"/>
          </p:cNvSpPr>
          <p:nvPr>
            <p:ph sz="quarter" idx="13"/>
          </p:nvPr>
        </p:nvSpPr>
        <p:spPr>
          <a:xfrm>
            <a:off x="1771650" y="2751667"/>
            <a:ext cx="4800600" cy="6163733"/>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8251" y="0"/>
            <a:ext cx="5689749" cy="6586389"/>
          </a:xfrm>
          <a:solidFill>
            <a:schemeClr val="tx2">
              <a:shade val="50000"/>
            </a:schemeClr>
          </a:solidFill>
          <a:ln>
            <a:noFill/>
          </a:ln>
        </p:spPr>
        <p:txBody>
          <a:bodyPr/>
          <a:lstStyle>
            <a:lvl1pPr eaLnBrk="1" latinLnBrk="0" hangingPunct="1">
              <a:buNone/>
              <a:defRPr kumimoji="0" lang="nl-NL" sz="3800"/>
            </a:lvl1pPr>
            <a:extLst/>
          </a:lstStyle>
          <a:p>
            <a:r>
              <a:rPr kumimoji="0" lang="en-US"/>
              <a:t>Sleep de afbeelding naar de tijdelijke aanduiding of klik op het pictogram als u een afbeelding wilt toevoegen</a:t>
            </a:r>
            <a:endParaRPr kumimoji="0" lang="nl-NL"/>
          </a:p>
        </p:txBody>
      </p:sp>
      <p:sp>
        <p:nvSpPr>
          <p:cNvPr id="4" name="Text Placeholder 3"/>
          <p:cNvSpPr>
            <a:spLocks noGrp="1"/>
          </p:cNvSpPr>
          <p:nvPr>
            <p:ph type="body" sz="half" idx="2"/>
          </p:nvPr>
        </p:nvSpPr>
        <p:spPr>
          <a:xfrm>
            <a:off x="1200150" y="7924800"/>
            <a:ext cx="5486400" cy="990600"/>
          </a:xfrm>
        </p:spPr>
        <p:txBody>
          <a:bodyPr/>
          <a:lstStyle>
            <a:lvl1pPr marL="0" indent="0" eaLnBrk="1" latinLnBrk="0" hangingPunct="1">
              <a:buFontTx/>
              <a:buNone/>
              <a:defRPr kumimoji="0" lang="nl-NL" sz="2000"/>
            </a:lvl1pPr>
            <a:lvl2pPr eaLnBrk="1" latinLnBrk="0" hangingPunct="1">
              <a:buFontTx/>
              <a:buNone/>
              <a:defRPr kumimoji="0" lang="nl-NL" sz="1400"/>
            </a:lvl2pPr>
            <a:lvl3pPr eaLnBrk="1" latinLnBrk="0" hangingPunct="1">
              <a:buFontTx/>
              <a:buNone/>
              <a:defRPr kumimoji="0" lang="nl-NL" sz="1200"/>
            </a:lvl3pPr>
            <a:lvl4pPr eaLnBrk="1" latinLnBrk="0" hangingPunct="1">
              <a:buFontTx/>
              <a:buNone/>
              <a:defRPr kumimoji="0" lang="nl-NL" sz="1100"/>
            </a:lvl4pPr>
            <a:lvl5pPr eaLnBrk="1" latinLnBrk="0" hangingPunct="1">
              <a:buFontTx/>
              <a:buNone/>
              <a:defRPr kumimoji="0" lang="nl-NL" sz="1100"/>
            </a:lvl5pPr>
            <a:extLst/>
          </a:lstStyle>
          <a:p>
            <a:pPr lvl="0" eaLnBrk="1" latinLnBrk="0" hangingPunct="1"/>
            <a:r>
              <a:rPr kumimoji="0" lang="en-US"/>
              <a:t>Klik om de tekststijl van het model te bewerken</a:t>
            </a:r>
          </a:p>
        </p:txBody>
      </p:sp>
      <p:sp>
        <p:nvSpPr>
          <p:cNvPr id="8" name="Rectangle 7"/>
          <p:cNvSpPr/>
          <p:nvPr/>
        </p:nvSpPr>
        <p:spPr>
          <a:xfrm>
            <a:off x="-6858" y="6604000"/>
            <a:ext cx="6858000" cy="12811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Rectangle 8"/>
          <p:cNvSpPr/>
          <p:nvPr/>
        </p:nvSpPr>
        <p:spPr>
          <a:xfrm>
            <a:off x="-6858" y="6742176"/>
            <a:ext cx="1097280" cy="10302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0" name="Rectangle 9"/>
          <p:cNvSpPr/>
          <p:nvPr/>
        </p:nvSpPr>
        <p:spPr>
          <a:xfrm>
            <a:off x="1159002" y="6742176"/>
            <a:ext cx="5692140" cy="10302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2" name="Title 1"/>
          <p:cNvSpPr>
            <a:spLocks noGrp="1"/>
          </p:cNvSpPr>
          <p:nvPr>
            <p:ph type="title"/>
          </p:nvPr>
        </p:nvSpPr>
        <p:spPr>
          <a:xfrm>
            <a:off x="1200150" y="6824133"/>
            <a:ext cx="5486400" cy="880533"/>
          </a:xfrm>
        </p:spPr>
        <p:txBody>
          <a:bodyPr anchor="ctr"/>
          <a:lstStyle>
            <a:lvl1pPr algn="l" eaLnBrk="1" latinLnBrk="0" hangingPunct="1">
              <a:buNone/>
              <a:defRPr kumimoji="0" lang="nl-NL" sz="3300" b="0">
                <a:solidFill>
                  <a:srgbClr val="FFFFFF"/>
                </a:solidFill>
              </a:defRPr>
            </a:lvl1pPr>
            <a:extLst/>
          </a:lstStyle>
          <a:p>
            <a:pPr eaLnBrk="1" latinLnBrk="0" hangingPunct="1"/>
            <a:r>
              <a:rPr kumimoji="0" lang="en-US"/>
              <a:t>Titelstijl van model bewerken</a:t>
            </a:r>
            <a:endParaRPr kumimoji="0"/>
          </a:p>
        </p:txBody>
      </p:sp>
      <p:sp>
        <p:nvSpPr>
          <p:cNvPr id="11" name="Rectangle 10"/>
          <p:cNvSpPr/>
          <p:nvPr/>
        </p:nvSpPr>
        <p:spPr>
          <a:xfrm>
            <a:off x="1085850" y="0"/>
            <a:ext cx="75438" cy="991920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2" name="Date Placeholder 11"/>
          <p:cNvSpPr>
            <a:spLocks noGrp="1"/>
          </p:cNvSpPr>
          <p:nvPr>
            <p:ph type="dt" sz="half" idx="10"/>
          </p:nvPr>
        </p:nvSpPr>
        <p:spPr>
          <a:xfrm>
            <a:off x="4686300" y="9025467"/>
            <a:ext cx="2000250" cy="527403"/>
          </a:xfrm>
        </p:spPr>
        <p:txBody>
          <a:bodyPr rtlCol="0"/>
          <a:lstStyle/>
          <a:p>
            <a:fld id="{E4606EA6-EFEA-4C30-9264-4F9291A5780D}" type="datetime1">
              <a:rPr kumimoji="0" lang="en-US"/>
              <a:pPr/>
              <a:t>5/20/2021</a:t>
            </a:fld>
            <a:endParaRPr kumimoji="0" lang="nl-NL"/>
          </a:p>
        </p:txBody>
      </p:sp>
      <p:sp>
        <p:nvSpPr>
          <p:cNvPr id="13" name="Slide Number Placeholder 12"/>
          <p:cNvSpPr>
            <a:spLocks noGrp="1"/>
          </p:cNvSpPr>
          <p:nvPr>
            <p:ph type="sldNum" sz="quarter" idx="11"/>
          </p:nvPr>
        </p:nvSpPr>
        <p:spPr>
          <a:xfrm>
            <a:off x="0" y="6741583"/>
            <a:ext cx="1085850" cy="958503"/>
          </a:xfrm>
        </p:spPr>
        <p:txBody>
          <a:bodyPr rtlCol="0"/>
          <a:lstStyle>
            <a:lvl1pPr eaLnBrk="1" latinLnBrk="0" hangingPunct="1">
              <a:defRPr kumimoji="0" lang="nl-NL" sz="3300"/>
            </a:lvl1pPr>
            <a:extLst/>
          </a:lstStyle>
          <a:p>
            <a:pPr algn="ctr"/>
            <a:fld id="{8F82E0A0-C266-4798-8C8F-B9F91E9DA37E}" type="slidenum">
              <a:rPr kumimoji="0" lang="nl-NL" sz="3300" b="1">
                <a:solidFill>
                  <a:srgbClr val="FFFFFF"/>
                </a:solidFill>
              </a:rPr>
              <a:pPr algn="ctr"/>
              <a:t>‹nr.›</a:t>
            </a:fld>
            <a:endParaRPr kumimoji="0" lang="nl-NL" sz="3300"/>
          </a:p>
        </p:txBody>
      </p:sp>
      <p:sp>
        <p:nvSpPr>
          <p:cNvPr id="14" name="Footer Placeholder 13"/>
          <p:cNvSpPr>
            <a:spLocks noGrp="1"/>
          </p:cNvSpPr>
          <p:nvPr>
            <p:ph type="ftr" sz="quarter" idx="12"/>
          </p:nvPr>
        </p:nvSpPr>
        <p:spPr>
          <a:xfrm>
            <a:off x="1200150" y="9025189"/>
            <a:ext cx="3429000" cy="527403"/>
          </a:xfrm>
        </p:spPr>
        <p:txBody>
          <a:bodyPr rtlCol="0"/>
          <a:lstStyle/>
          <a:p>
            <a:endParaRPr kumimoji="0" lang="nl-N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59486" y="2604911"/>
            <a:ext cx="6115050" cy="6244449"/>
          </a:xfrm>
          <a:prstGeom prst="rect">
            <a:avLst/>
          </a:prstGeom>
        </p:spPr>
        <p:txBody>
          <a:bodyPr vert="horz" lIns="107287" tIns="53643" rIns="107287" bIns="53643">
            <a:normAutofit/>
          </a:bodyPr>
          <a:lstStyle/>
          <a:p>
            <a:pPr lvl="0" eaLnBrk="1" latinLnBrk="0" hangingPunct="1"/>
            <a:r>
              <a:rPr kumimoji="0" lang="en-US" dirty="0" err="1"/>
              <a:t>Klik</a:t>
            </a:r>
            <a:r>
              <a:rPr kumimoji="0" lang="en-US" dirty="0"/>
              <a:t> </a:t>
            </a:r>
            <a:r>
              <a:rPr kumimoji="0" lang="en-US" dirty="0" err="1"/>
              <a:t>om</a:t>
            </a:r>
            <a:r>
              <a:rPr kumimoji="0" lang="en-US" dirty="0"/>
              <a:t> de </a:t>
            </a:r>
            <a:r>
              <a:rPr kumimoji="0" lang="en-US" dirty="0" err="1"/>
              <a:t>tekststijl</a:t>
            </a:r>
            <a:r>
              <a:rPr kumimoji="0" lang="en-US" dirty="0"/>
              <a:t> van het model </a:t>
            </a:r>
            <a:r>
              <a:rPr kumimoji="0" lang="en-US" dirty="0" err="1"/>
              <a:t>te</a:t>
            </a:r>
            <a:r>
              <a:rPr kumimoji="0" lang="en-US" dirty="0"/>
              <a:t> </a:t>
            </a:r>
            <a:r>
              <a:rPr kumimoji="0" lang="en-US" dirty="0" err="1"/>
              <a:t>bewerken</a:t>
            </a:r>
            <a:endParaRPr kumimoji="0" lang="en-US" dirty="0"/>
          </a:p>
          <a:p>
            <a:pPr lvl="1" eaLnBrk="1" latinLnBrk="0" hangingPunct="1"/>
            <a:r>
              <a:rPr kumimoji="0" lang="en-US" dirty="0" err="1"/>
              <a:t>Tweede</a:t>
            </a:r>
            <a:r>
              <a:rPr kumimoji="0" lang="en-US" dirty="0"/>
              <a:t> </a:t>
            </a:r>
            <a:r>
              <a:rPr kumimoji="0" lang="en-US" dirty="0" err="1"/>
              <a:t>niveau</a:t>
            </a:r>
            <a:endParaRPr kumimoji="0" lang="en-US" dirty="0"/>
          </a:p>
          <a:p>
            <a:pPr lvl="2" eaLnBrk="1" latinLnBrk="0" hangingPunct="1"/>
            <a:r>
              <a:rPr kumimoji="0" lang="en-US" dirty="0" err="1"/>
              <a:t>Derde</a:t>
            </a:r>
            <a:r>
              <a:rPr kumimoji="0" lang="en-US" dirty="0"/>
              <a:t> </a:t>
            </a:r>
            <a:r>
              <a:rPr kumimoji="0" lang="en-US" dirty="0" err="1"/>
              <a:t>niveau</a:t>
            </a:r>
            <a:endParaRPr kumimoji="0" lang="en-US" dirty="0"/>
          </a:p>
          <a:p>
            <a:pPr lvl="3" eaLnBrk="1" latinLnBrk="0" hangingPunct="1"/>
            <a:r>
              <a:rPr kumimoji="0" lang="en-US" dirty="0" err="1"/>
              <a:t>Vierde</a:t>
            </a:r>
            <a:r>
              <a:rPr kumimoji="0" lang="en-US" dirty="0"/>
              <a:t> </a:t>
            </a:r>
            <a:r>
              <a:rPr kumimoji="0" lang="en-US" dirty="0" err="1"/>
              <a:t>niveau</a:t>
            </a:r>
            <a:endParaRPr kumimoji="0" lang="en-US" dirty="0"/>
          </a:p>
          <a:p>
            <a:pPr lvl="4" eaLnBrk="1" latinLnBrk="0" hangingPunct="1"/>
            <a:r>
              <a:rPr kumimoji="0" lang="en-US" dirty="0" err="1"/>
              <a:t>Vijfde</a:t>
            </a:r>
            <a:r>
              <a:rPr kumimoji="0" lang="en-US" dirty="0"/>
              <a:t> </a:t>
            </a:r>
            <a:r>
              <a:rPr kumimoji="0" lang="en-US" dirty="0" err="1"/>
              <a:t>niveau</a:t>
            </a:r>
            <a:endParaRPr kumimoji="0" lang="en-US" dirty="0"/>
          </a:p>
        </p:txBody>
      </p:sp>
      <p:sp>
        <p:nvSpPr>
          <p:cNvPr id="14" name="Date Placeholder 13"/>
          <p:cNvSpPr>
            <a:spLocks noGrp="1"/>
          </p:cNvSpPr>
          <p:nvPr>
            <p:ph type="dt" sz="half" idx="2"/>
          </p:nvPr>
        </p:nvSpPr>
        <p:spPr>
          <a:xfrm>
            <a:off x="4572000" y="9025467"/>
            <a:ext cx="2000250" cy="527403"/>
          </a:xfrm>
          <a:prstGeom prst="rect">
            <a:avLst/>
          </a:prstGeom>
        </p:spPr>
        <p:txBody>
          <a:bodyPr vert="horz" lIns="107287" tIns="53643" rIns="107287" bIns="53643" anchor="ctr" anchorCtr="0"/>
          <a:lstStyle>
            <a:lvl1pPr algn="l" eaLnBrk="1" latinLnBrk="0" hangingPunct="1">
              <a:defRPr kumimoji="0" lang="nl-NL" sz="1600">
                <a:solidFill>
                  <a:schemeClr val="tx2"/>
                </a:solidFill>
                <a:latin typeface="Verdana"/>
              </a:defRPr>
            </a:lvl1pPr>
            <a:extLst/>
          </a:lstStyle>
          <a:p>
            <a:fld id="{E4606EA6-EFEA-4C30-9264-4F9291A5780D}" type="datetime1">
              <a:rPr lang="en-US" smtClean="0"/>
              <a:pPr/>
              <a:t>5/20/2021</a:t>
            </a:fld>
            <a:endParaRPr lang="en-US" dirty="0"/>
          </a:p>
        </p:txBody>
      </p:sp>
      <p:sp>
        <p:nvSpPr>
          <p:cNvPr id="3" name="Footer Placeholder 2"/>
          <p:cNvSpPr>
            <a:spLocks noGrp="1"/>
          </p:cNvSpPr>
          <p:nvPr>
            <p:ph type="ftr" sz="quarter" idx="3"/>
          </p:nvPr>
        </p:nvSpPr>
        <p:spPr>
          <a:xfrm>
            <a:off x="457202" y="9025189"/>
            <a:ext cx="4065812" cy="527403"/>
          </a:xfrm>
          <a:prstGeom prst="rect">
            <a:avLst/>
          </a:prstGeom>
        </p:spPr>
        <p:txBody>
          <a:bodyPr vert="horz" lIns="107287" tIns="53643" rIns="107287" bIns="53643" anchor="ctr"/>
          <a:lstStyle>
            <a:lvl1pPr algn="r" eaLnBrk="1" latinLnBrk="0" hangingPunct="1">
              <a:defRPr kumimoji="0" lang="nl-NL" sz="1600">
                <a:solidFill>
                  <a:schemeClr val="tx2"/>
                </a:solidFill>
                <a:latin typeface="Verdana"/>
              </a:defRPr>
            </a:lvl1pPr>
            <a:extLst/>
          </a:lstStyle>
          <a:p>
            <a:endParaRPr lang="nl-NL" dirty="0"/>
          </a:p>
        </p:txBody>
      </p:sp>
      <p:sp>
        <p:nvSpPr>
          <p:cNvPr id="7" name="Rectangle 6"/>
          <p:cNvSpPr/>
          <p:nvPr/>
        </p:nvSpPr>
        <p:spPr>
          <a:xfrm>
            <a:off x="0" y="2109217"/>
            <a:ext cx="6858000" cy="46228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8" name="Rectangle 7"/>
          <p:cNvSpPr/>
          <p:nvPr/>
        </p:nvSpPr>
        <p:spPr>
          <a:xfrm>
            <a:off x="0" y="2175257"/>
            <a:ext cx="400050" cy="330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Rectangle 8"/>
          <p:cNvSpPr/>
          <p:nvPr/>
        </p:nvSpPr>
        <p:spPr>
          <a:xfrm>
            <a:off x="442912" y="2175257"/>
            <a:ext cx="6415088" cy="330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23" name="Slide Number Placeholder 22"/>
          <p:cNvSpPr>
            <a:spLocks noGrp="1"/>
          </p:cNvSpPr>
          <p:nvPr>
            <p:ph type="sldNum" sz="quarter" idx="4"/>
          </p:nvPr>
        </p:nvSpPr>
        <p:spPr>
          <a:xfrm>
            <a:off x="0" y="2163792"/>
            <a:ext cx="400050" cy="353132"/>
          </a:xfrm>
          <a:prstGeom prst="rect">
            <a:avLst/>
          </a:prstGeom>
        </p:spPr>
        <p:txBody>
          <a:bodyPr vert="horz" lIns="107287" tIns="53643" rIns="107287" bIns="53643" anchor="ctr" anchorCtr="0">
            <a:normAutofit/>
          </a:bodyPr>
          <a:lstStyle>
            <a:lvl1pPr algn="ctr" eaLnBrk="1" latinLnBrk="0" hangingPunct="1">
              <a:defRPr kumimoji="0" lang="nl-NL" sz="1600" b="1">
                <a:solidFill>
                  <a:srgbClr val="FFFFFF"/>
                </a:solidFill>
                <a:latin typeface="Verdana"/>
              </a:defRPr>
            </a:lvl1pPr>
            <a:extLst/>
          </a:lstStyle>
          <a:p>
            <a:fld id="{8F82E0A0-C266-4798-8C8F-B9F91E9DA37E}" type="slidenum">
              <a:rPr lang="nl-NL" smtClean="0"/>
              <a:pPr/>
              <a:t>‹nr.›</a:t>
            </a:fld>
            <a:endParaRPr lang="nl-NL" dirty="0"/>
          </a:p>
        </p:txBody>
      </p:sp>
      <p:sp>
        <p:nvSpPr>
          <p:cNvPr id="22" name="Title Placeholder 21"/>
          <p:cNvSpPr>
            <a:spLocks noGrp="1"/>
          </p:cNvSpPr>
          <p:nvPr>
            <p:ph type="title"/>
          </p:nvPr>
        </p:nvSpPr>
        <p:spPr>
          <a:xfrm>
            <a:off x="457200" y="227471"/>
            <a:ext cx="6115050" cy="1937173"/>
          </a:xfrm>
          <a:prstGeom prst="rect">
            <a:avLst/>
          </a:prstGeom>
        </p:spPr>
        <p:txBody>
          <a:bodyPr vert="horz" lIns="107287" tIns="53643" rIns="107287" bIns="53643" anchor="b">
            <a:normAutofit/>
          </a:bodyPr>
          <a:lstStyle/>
          <a:p>
            <a:pPr eaLnBrk="1" latinLnBrk="0" hangingPunct="1"/>
            <a:r>
              <a:rPr kumimoji="0" lang="en-US" dirty="0" err="1"/>
              <a:t>Titelstijl</a:t>
            </a:r>
            <a:r>
              <a:rPr kumimoji="0" lang="en-US" dirty="0"/>
              <a:t> van model </a:t>
            </a:r>
            <a:r>
              <a:rPr kumimoji="0" lang="en-US" dirty="0" err="1"/>
              <a:t>bewerken</a:t>
            </a:r>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nl-NL" sz="4900" kern="1200">
          <a:solidFill>
            <a:schemeClr val="tx2"/>
          </a:solidFill>
          <a:latin typeface="Verdana"/>
          <a:ea typeface="+mj-ea"/>
          <a:cs typeface="+mj-cs"/>
        </a:defRPr>
      </a:lvl1pPr>
      <a:extLst/>
    </p:titleStyle>
    <p:bodyStyle>
      <a:lvl1pPr marL="375503" indent="-375503" algn="l" rtl="0" eaLnBrk="1" latinLnBrk="0" hangingPunct="1">
        <a:spcBef>
          <a:spcPts val="821"/>
        </a:spcBef>
        <a:buClr>
          <a:schemeClr val="accent2"/>
        </a:buClr>
        <a:buSzPct val="60000"/>
        <a:buFont typeface="Wingdings"/>
        <a:buChar char=""/>
        <a:defRPr kumimoji="0" lang="nl-NL" sz="3400" kern="1200">
          <a:solidFill>
            <a:schemeClr val="tx1"/>
          </a:solidFill>
          <a:latin typeface="Verdana"/>
          <a:ea typeface="+mn-ea"/>
          <a:cs typeface="+mn-cs"/>
        </a:defRPr>
      </a:lvl1pPr>
      <a:lvl2pPr marL="751006" indent="-321860" algn="l" rtl="0" eaLnBrk="1" latinLnBrk="0" hangingPunct="1">
        <a:spcBef>
          <a:spcPts val="645"/>
        </a:spcBef>
        <a:buClr>
          <a:schemeClr val="accent1"/>
        </a:buClr>
        <a:buSzPct val="70000"/>
        <a:buFont typeface="Wingdings 2"/>
        <a:buChar char=""/>
        <a:defRPr kumimoji="0" lang="nl-NL" sz="3100" kern="1200">
          <a:solidFill>
            <a:schemeClr val="tx1"/>
          </a:solidFill>
          <a:latin typeface="Verdana"/>
          <a:ea typeface="+mn-ea"/>
          <a:cs typeface="+mn-cs"/>
        </a:defRPr>
      </a:lvl2pPr>
      <a:lvl3pPr marL="1072866" indent="-268216" algn="l" rtl="0" eaLnBrk="1" latinLnBrk="0" hangingPunct="1">
        <a:spcBef>
          <a:spcPts val="587"/>
        </a:spcBef>
        <a:buClr>
          <a:schemeClr val="accent2"/>
        </a:buClr>
        <a:buSzPct val="75000"/>
        <a:buFont typeface="Wingdings"/>
        <a:buChar char=""/>
        <a:defRPr kumimoji="0" lang="nl-NL" sz="2700" kern="1200">
          <a:solidFill>
            <a:schemeClr val="tx1"/>
          </a:solidFill>
          <a:latin typeface="Verdana"/>
          <a:ea typeface="+mn-ea"/>
          <a:cs typeface="+mn-cs"/>
        </a:defRPr>
      </a:lvl3pPr>
      <a:lvl4pPr marL="1609298" indent="-268216" algn="l" rtl="0" eaLnBrk="1" latinLnBrk="0" hangingPunct="1">
        <a:spcBef>
          <a:spcPts val="469"/>
        </a:spcBef>
        <a:buClr>
          <a:schemeClr val="accent3"/>
        </a:buClr>
        <a:buSzPct val="75000"/>
        <a:buFont typeface="Wingdings"/>
        <a:buChar char=""/>
        <a:defRPr kumimoji="0" lang="nl-NL" sz="2300" kern="1200">
          <a:solidFill>
            <a:schemeClr val="tx1"/>
          </a:solidFill>
          <a:latin typeface="Verdana"/>
          <a:ea typeface="+mn-ea"/>
          <a:cs typeface="+mn-cs"/>
        </a:defRPr>
      </a:lvl4pPr>
      <a:lvl5pPr marL="2145731" indent="-268216" algn="l" rtl="0" eaLnBrk="1" latinLnBrk="0" hangingPunct="1">
        <a:spcBef>
          <a:spcPts val="469"/>
        </a:spcBef>
        <a:buClr>
          <a:schemeClr val="accent4"/>
        </a:buClr>
        <a:buSzPct val="65000"/>
        <a:buFont typeface="Wingdings"/>
        <a:buChar char=""/>
        <a:defRPr kumimoji="0" lang="nl-NL" sz="2300" kern="1200">
          <a:solidFill>
            <a:schemeClr val="tx1"/>
          </a:solidFill>
          <a:latin typeface="Verdana"/>
          <a:ea typeface="+mn-ea"/>
          <a:cs typeface="+mn-cs"/>
        </a:defRPr>
      </a:lvl5pPr>
      <a:lvl6pPr marL="2467591" indent="-268216" algn="l" rtl="0" eaLnBrk="1" latinLnBrk="0" hangingPunct="1">
        <a:spcBef>
          <a:spcPct val="20000"/>
        </a:spcBef>
        <a:buClr>
          <a:schemeClr val="accent1"/>
        </a:buClr>
        <a:buFont typeface="Wingdings"/>
        <a:buNone/>
        <a:defRPr kumimoji="0" lang="nl-NL" sz="2100" kern="1200" baseline="0">
          <a:solidFill>
            <a:schemeClr val="tx1"/>
          </a:solidFill>
          <a:latin typeface="+mn-lt"/>
          <a:ea typeface="+mn-ea"/>
          <a:cs typeface="+mn-cs"/>
        </a:defRPr>
      </a:lvl6pPr>
      <a:lvl7pPr marL="2789450" indent="-268216" algn="l" rtl="0" eaLnBrk="1" latinLnBrk="0" hangingPunct="1">
        <a:spcBef>
          <a:spcPct val="20000"/>
        </a:spcBef>
        <a:buClr>
          <a:schemeClr val="accent2"/>
        </a:buClr>
        <a:buFont typeface="Wingdings"/>
        <a:buChar char="§"/>
        <a:defRPr kumimoji="0" lang="nl-NL" sz="2100" kern="1200" baseline="0">
          <a:solidFill>
            <a:schemeClr val="tx1"/>
          </a:solidFill>
          <a:latin typeface="+mn-lt"/>
          <a:ea typeface="+mn-ea"/>
          <a:cs typeface="+mn-cs"/>
        </a:defRPr>
      </a:lvl7pPr>
      <a:lvl8pPr marL="3111310" indent="-268216" algn="l" rtl="0" eaLnBrk="1" latinLnBrk="0" hangingPunct="1">
        <a:spcBef>
          <a:spcPct val="20000"/>
        </a:spcBef>
        <a:buClr>
          <a:schemeClr val="accent3"/>
        </a:buClr>
        <a:buFont typeface="Wingdings"/>
        <a:buChar char="§"/>
        <a:defRPr kumimoji="0" lang="nl-NL" sz="2100" kern="1200" baseline="0">
          <a:solidFill>
            <a:schemeClr val="tx1"/>
          </a:solidFill>
          <a:latin typeface="+mn-lt"/>
          <a:ea typeface="+mn-ea"/>
          <a:cs typeface="+mn-cs"/>
        </a:defRPr>
      </a:lvl8pPr>
      <a:lvl9pPr marL="3433170" indent="-268216" algn="l" rtl="0" eaLnBrk="1" latinLnBrk="0" hangingPunct="1">
        <a:spcBef>
          <a:spcPct val="20000"/>
        </a:spcBef>
        <a:buClr>
          <a:schemeClr val="accent4"/>
        </a:buClr>
        <a:buFont typeface="Wingdings"/>
        <a:buChar char="§"/>
        <a:defRPr kumimoji="0" lang="nl-NL" sz="2100" kern="1200" baseline="0">
          <a:solidFill>
            <a:schemeClr val="tx1"/>
          </a:solidFill>
          <a:latin typeface="+mn-lt"/>
          <a:ea typeface="+mn-ea"/>
          <a:cs typeface="+mn-cs"/>
        </a:defRPr>
      </a:lvl9pPr>
      <a:extLst/>
    </p:bodyStyle>
    <p:otherStyle>
      <a:lvl1pPr marL="0" algn="l" rtl="0" eaLnBrk="1" latinLnBrk="0" hangingPunct="1">
        <a:defRPr kumimoji="0" lang="nl-NL" kern="1200">
          <a:solidFill>
            <a:schemeClr val="tx1"/>
          </a:solidFill>
          <a:latin typeface="+mn-lt"/>
          <a:ea typeface="+mn-ea"/>
          <a:cs typeface="+mn-cs"/>
        </a:defRPr>
      </a:lvl1pPr>
      <a:lvl2pPr marL="536433" algn="l" rtl="0" eaLnBrk="1" latinLnBrk="0" hangingPunct="1">
        <a:defRPr kumimoji="0" lang="nl-NL" kern="1200">
          <a:solidFill>
            <a:schemeClr val="tx1"/>
          </a:solidFill>
          <a:latin typeface="+mn-lt"/>
          <a:ea typeface="+mn-ea"/>
          <a:cs typeface="+mn-cs"/>
        </a:defRPr>
      </a:lvl2pPr>
      <a:lvl3pPr marL="1072866" algn="l" rtl="0" eaLnBrk="1" latinLnBrk="0" hangingPunct="1">
        <a:defRPr kumimoji="0" lang="nl-NL" kern="1200">
          <a:solidFill>
            <a:schemeClr val="tx1"/>
          </a:solidFill>
          <a:latin typeface="+mn-lt"/>
          <a:ea typeface="+mn-ea"/>
          <a:cs typeface="+mn-cs"/>
        </a:defRPr>
      </a:lvl3pPr>
      <a:lvl4pPr marL="1609298" algn="l" rtl="0" eaLnBrk="1" latinLnBrk="0" hangingPunct="1">
        <a:defRPr kumimoji="0" lang="nl-NL" kern="1200">
          <a:solidFill>
            <a:schemeClr val="tx1"/>
          </a:solidFill>
          <a:latin typeface="+mn-lt"/>
          <a:ea typeface="+mn-ea"/>
          <a:cs typeface="+mn-cs"/>
        </a:defRPr>
      </a:lvl4pPr>
      <a:lvl5pPr marL="2145731" algn="l" rtl="0" eaLnBrk="1" latinLnBrk="0" hangingPunct="1">
        <a:defRPr kumimoji="0" lang="nl-NL" kern="1200">
          <a:solidFill>
            <a:schemeClr val="tx1"/>
          </a:solidFill>
          <a:latin typeface="+mn-lt"/>
          <a:ea typeface="+mn-ea"/>
          <a:cs typeface="+mn-cs"/>
        </a:defRPr>
      </a:lvl5pPr>
      <a:lvl6pPr marL="2682164" algn="l" rtl="0" eaLnBrk="1" latinLnBrk="0" hangingPunct="1">
        <a:defRPr kumimoji="0" lang="nl-NL" kern="1200">
          <a:solidFill>
            <a:schemeClr val="tx1"/>
          </a:solidFill>
          <a:latin typeface="+mn-lt"/>
          <a:ea typeface="+mn-ea"/>
          <a:cs typeface="+mn-cs"/>
        </a:defRPr>
      </a:lvl6pPr>
      <a:lvl7pPr marL="3218597" algn="l" rtl="0" eaLnBrk="1" latinLnBrk="0" hangingPunct="1">
        <a:defRPr kumimoji="0" lang="nl-NL" kern="1200">
          <a:solidFill>
            <a:schemeClr val="tx1"/>
          </a:solidFill>
          <a:latin typeface="+mn-lt"/>
          <a:ea typeface="+mn-ea"/>
          <a:cs typeface="+mn-cs"/>
        </a:defRPr>
      </a:lvl7pPr>
      <a:lvl8pPr marL="3755029" algn="l" rtl="0" eaLnBrk="1" latinLnBrk="0" hangingPunct="1">
        <a:defRPr kumimoji="0" lang="nl-NL" kern="1200">
          <a:solidFill>
            <a:schemeClr val="tx1"/>
          </a:solidFill>
          <a:latin typeface="+mn-lt"/>
          <a:ea typeface="+mn-ea"/>
          <a:cs typeface="+mn-cs"/>
        </a:defRPr>
      </a:lvl8pPr>
      <a:lvl9pPr marL="4291462" algn="l" rtl="0" eaLnBrk="1" latinLnBrk="0" hangingPunct="1">
        <a:defRPr kumimoji="0" lang="nl-NL"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nl-NL" sz="2000" dirty="0"/>
              <a:t>Nieuwbouw 77 studio’s/appartementen Zuidrand Dirksland</a:t>
            </a:r>
          </a:p>
        </p:txBody>
      </p:sp>
      <p:sp>
        <p:nvSpPr>
          <p:cNvPr id="2" name="Tekstvak 1"/>
          <p:cNvSpPr txBox="1"/>
          <p:nvPr/>
        </p:nvSpPr>
        <p:spPr>
          <a:xfrm>
            <a:off x="15458" y="8915400"/>
            <a:ext cx="1066800" cy="461665"/>
          </a:xfrm>
          <a:prstGeom prst="rect">
            <a:avLst/>
          </a:prstGeom>
          <a:noFill/>
        </p:spPr>
        <p:txBody>
          <a:bodyPr wrap="square" rtlCol="0">
            <a:spAutoFit/>
          </a:bodyPr>
          <a:lstStyle/>
          <a:p>
            <a:r>
              <a:rPr lang="nl-NL" sz="600" dirty="0" err="1">
                <a:solidFill>
                  <a:srgbClr val="1E7286"/>
                </a:solidFill>
                <a:latin typeface="Verdana"/>
                <a:cs typeface="Verdana"/>
              </a:rPr>
              <a:t>Reeuwijkse</a:t>
            </a:r>
            <a:r>
              <a:rPr lang="nl-NL" sz="600" dirty="0">
                <a:solidFill>
                  <a:srgbClr val="1E7286"/>
                </a:solidFill>
                <a:latin typeface="Verdana"/>
                <a:cs typeface="Verdana"/>
              </a:rPr>
              <a:t> Poort 103</a:t>
            </a:r>
          </a:p>
          <a:p>
            <a:r>
              <a:rPr lang="nl-NL" sz="600" dirty="0">
                <a:solidFill>
                  <a:srgbClr val="1E7286"/>
                </a:solidFill>
                <a:latin typeface="Verdana"/>
                <a:cs typeface="Verdana"/>
              </a:rPr>
              <a:t>2811 MX  REEUWIJK</a:t>
            </a:r>
          </a:p>
          <a:p>
            <a:r>
              <a:rPr lang="nl-NL" sz="600" dirty="0">
                <a:solidFill>
                  <a:srgbClr val="1E7286"/>
                </a:solidFill>
                <a:latin typeface="Verdana"/>
                <a:cs typeface="Verdana"/>
              </a:rPr>
              <a:t>T 0182 621 900</a:t>
            </a:r>
          </a:p>
          <a:p>
            <a:r>
              <a:rPr lang="nl-NL" sz="600" dirty="0">
                <a:solidFill>
                  <a:srgbClr val="1E7286"/>
                </a:solidFill>
                <a:latin typeface="Verdana"/>
                <a:cs typeface="Verdana"/>
              </a:rPr>
              <a:t>KvK 24360314</a:t>
            </a:r>
          </a:p>
        </p:txBody>
      </p:sp>
      <p:pic>
        <p:nvPicPr>
          <p:cNvPr id="6" name="Afbeelding 5" descr="PMS_OL.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59" y="8229600"/>
            <a:ext cx="853397" cy="484109"/>
          </a:xfrm>
          <a:prstGeom prst="rect">
            <a:avLst/>
          </a:prstGeom>
        </p:spPr>
      </p:pic>
      <p:pic>
        <p:nvPicPr>
          <p:cNvPr id="7" name="Tijdelijke aanduiding voor afbeelding 6"/>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9461" r="19461"/>
          <a:stretch>
            <a:fillRect/>
          </a:stretch>
        </p:blipFill>
        <p:spPr/>
      </p:pic>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2743200"/>
            <a:ext cx="1200150" cy="6544733"/>
          </a:xfrm>
          <a:solidFill>
            <a:srgbClr val="DC6E22"/>
          </a:solidFill>
          <a:ln>
            <a:solidFill>
              <a:srgbClr val="F65E00"/>
            </a:solidFill>
          </a:ln>
        </p:spPr>
        <p:style>
          <a:lnRef idx="2">
            <a:schemeClr val="accent3">
              <a:shade val="50000"/>
            </a:schemeClr>
          </a:lnRef>
          <a:fillRef idx="1">
            <a:schemeClr val="accent3"/>
          </a:fillRef>
          <a:effectRef idx="0">
            <a:schemeClr val="accent3"/>
          </a:effectRef>
          <a:fontRef idx="minor">
            <a:schemeClr val="lt1"/>
          </a:fontRef>
        </p:style>
        <p:txBody>
          <a:bodyPr vert="vert270" anchor="ctr">
            <a:noAutofit/>
          </a:bodyPr>
          <a:lstStyle/>
          <a:p>
            <a:pPr algn="ctr"/>
            <a:r>
              <a:rPr lang="nl-NL" sz="2800" dirty="0"/>
              <a:t>Nieuwbouw 77 studio’s/appartementen Zuidrand Dirksland</a:t>
            </a:r>
          </a:p>
        </p:txBody>
      </p:sp>
      <p:sp>
        <p:nvSpPr>
          <p:cNvPr id="4" name="Tijdelijke aanduiding voor inhoud 3"/>
          <p:cNvSpPr>
            <a:spLocks noGrp="1"/>
          </p:cNvSpPr>
          <p:nvPr>
            <p:ph sz="quarter" idx="13"/>
          </p:nvPr>
        </p:nvSpPr>
        <p:spPr>
          <a:xfrm>
            <a:off x="1771650" y="2751667"/>
            <a:ext cx="4800600" cy="6544733"/>
          </a:xfrm>
        </p:spPr>
        <p:txBody>
          <a:bodyPr>
            <a:noAutofit/>
          </a:bodyPr>
          <a:lstStyle/>
          <a:p>
            <a:pPr marL="0" indent="0" algn="just">
              <a:spcBef>
                <a:spcPts val="0"/>
              </a:spcBef>
              <a:buNone/>
              <a:tabLst>
                <a:tab pos="1797050" algn="l"/>
              </a:tabLst>
            </a:pPr>
            <a:r>
              <a:rPr lang="nl-NL" sz="800" dirty="0"/>
              <a:t>Het project heeft betrekking op de realisatie van 77 studio’s en appartementen welke zijn bestemd voor stichting </a:t>
            </a:r>
            <a:r>
              <a:rPr lang="nl-NL" sz="800" dirty="0" err="1"/>
              <a:t>Sjaloom</a:t>
            </a:r>
            <a:r>
              <a:rPr lang="nl-NL" sz="800" dirty="0"/>
              <a:t> zorg alsmede </a:t>
            </a:r>
            <a:r>
              <a:rPr lang="nl-NL" sz="800" dirty="0" err="1"/>
              <a:t>CuraMare</a:t>
            </a:r>
            <a:r>
              <a:rPr lang="nl-NL" sz="800" dirty="0"/>
              <a:t>. </a:t>
            </a:r>
          </a:p>
          <a:p>
            <a:pPr marL="0" indent="0" algn="just">
              <a:spcBef>
                <a:spcPts val="0"/>
              </a:spcBef>
              <a:buNone/>
              <a:tabLst>
                <a:tab pos="1797050" algn="l"/>
              </a:tabLst>
            </a:pPr>
            <a:endParaRPr lang="nl-NL" sz="800" dirty="0"/>
          </a:p>
          <a:p>
            <a:pPr marL="0" indent="0" algn="just">
              <a:spcBef>
                <a:spcPts val="0"/>
              </a:spcBef>
              <a:buNone/>
              <a:tabLst>
                <a:tab pos="1797050" algn="l"/>
              </a:tabLst>
            </a:pPr>
            <a:r>
              <a:rPr lang="nl-NL" sz="800" dirty="0"/>
              <a:t>Het nieuwe woon-zorgcomplex heeft de naam ‘</a:t>
            </a:r>
            <a:r>
              <a:rPr lang="nl-NL" sz="800" dirty="0" err="1"/>
              <a:t>Bestenwaerd</a:t>
            </a:r>
            <a:r>
              <a:rPr lang="nl-NL" sz="800" dirty="0"/>
              <a:t>’ gekregen. De naam verwijst naar de zogeheten polder die vroeger in dit gebied gelegen was. </a:t>
            </a:r>
            <a:r>
              <a:rPr lang="nl-NL" sz="800" dirty="0" err="1"/>
              <a:t>Bestenwaerd</a:t>
            </a:r>
            <a:r>
              <a:rPr lang="nl-NL" sz="800" dirty="0"/>
              <a:t> wordt straks een thuis voor cliënten van </a:t>
            </a:r>
            <a:r>
              <a:rPr lang="nl-NL" sz="800" dirty="0" err="1"/>
              <a:t>CuraMare</a:t>
            </a:r>
            <a:r>
              <a:rPr lang="nl-NL" sz="800" dirty="0"/>
              <a:t> en </a:t>
            </a:r>
            <a:r>
              <a:rPr lang="nl-NL" sz="800" dirty="0" err="1"/>
              <a:t>Sjaloom</a:t>
            </a:r>
            <a:r>
              <a:rPr lang="nl-NL" sz="800" dirty="0"/>
              <a:t> Zorg. Voor </a:t>
            </a:r>
            <a:r>
              <a:rPr lang="nl-NL" sz="800" dirty="0" err="1"/>
              <a:t>Sjaloom</a:t>
            </a:r>
            <a:r>
              <a:rPr lang="nl-NL" sz="800" dirty="0"/>
              <a:t> Zorg komen er 52 woningen voor mensen met een beperking, waarvan 8 studio’s voor mensen met een meervoudige complexe beperking. Voor </a:t>
            </a:r>
            <a:r>
              <a:rPr lang="nl-NL" sz="800" dirty="0" err="1"/>
              <a:t>CuraMare</a:t>
            </a:r>
            <a:r>
              <a:rPr lang="nl-NL" sz="800" dirty="0"/>
              <a:t> komen er 4 woongroepen en 18 appartementen. Ook worden op deze locatie 22 plaatsen voor kortdurend eerstelijnsverblijf gerealiseerd. De appartementen zijn flexibel inzetbaar, zodat zij dienst kunnen doen voor verschillende doelgroepen. De levensloopbestendige appartementen zijn bestemd voor mensen met uiteenlopende zorgvragen.</a:t>
            </a:r>
          </a:p>
          <a:p>
            <a:pPr marL="0" indent="0" algn="just">
              <a:spcBef>
                <a:spcPts val="0"/>
              </a:spcBef>
              <a:buNone/>
              <a:tabLst>
                <a:tab pos="1797050" algn="l"/>
              </a:tabLst>
            </a:pPr>
            <a:endParaRPr lang="nl-NL" sz="800" dirty="0"/>
          </a:p>
          <a:p>
            <a:pPr marL="0" indent="0">
              <a:spcBef>
                <a:spcPts val="0"/>
              </a:spcBef>
              <a:buNone/>
              <a:tabLst>
                <a:tab pos="1797050" algn="l"/>
              </a:tabLst>
            </a:pPr>
            <a:br>
              <a:rPr lang="nl-NL" sz="800" dirty="0"/>
            </a:br>
            <a:r>
              <a:rPr lang="nl-NL" sz="800" dirty="0"/>
              <a:t>Opdrachtgever	</a:t>
            </a:r>
            <a:r>
              <a:rPr lang="nl-NL" sz="800" dirty="0" err="1"/>
              <a:t>CuraMare</a:t>
            </a:r>
            <a:r>
              <a:rPr lang="nl-NL" sz="800" dirty="0"/>
              <a:t> en </a:t>
            </a:r>
            <a:r>
              <a:rPr lang="nl-NL" sz="800" dirty="0" err="1"/>
              <a:t>Sjaloom</a:t>
            </a:r>
            <a:r>
              <a:rPr lang="nl-NL" sz="800" dirty="0"/>
              <a:t> Zorg</a:t>
            </a:r>
            <a:br>
              <a:rPr lang="nl-NL" sz="800" dirty="0"/>
            </a:br>
            <a:r>
              <a:rPr lang="nl-NL" sz="800" dirty="0"/>
              <a:t>Plaats	Dirksland</a:t>
            </a:r>
          </a:p>
          <a:p>
            <a:pPr marL="0" indent="0">
              <a:spcBef>
                <a:spcPts val="0"/>
              </a:spcBef>
              <a:buNone/>
              <a:tabLst>
                <a:tab pos="1797050" algn="l"/>
              </a:tabLst>
            </a:pPr>
            <a:endParaRPr lang="nl-NL" sz="800" dirty="0"/>
          </a:p>
          <a:p>
            <a:pPr marL="0" indent="0">
              <a:spcBef>
                <a:spcPts val="0"/>
              </a:spcBef>
              <a:buNone/>
              <a:tabLst>
                <a:tab pos="1797050" algn="l"/>
              </a:tabLst>
            </a:pPr>
            <a:r>
              <a:rPr lang="nl-NL" sz="800" dirty="0"/>
              <a:t>Type opdracht	Projectmanagement en directievoering</a:t>
            </a:r>
          </a:p>
          <a:p>
            <a:pPr marL="0" indent="0">
              <a:spcBef>
                <a:spcPts val="0"/>
              </a:spcBef>
              <a:buNone/>
              <a:tabLst>
                <a:tab pos="1797050" algn="l"/>
              </a:tabLst>
            </a:pPr>
            <a:endParaRPr lang="nl-NL" sz="800" dirty="0"/>
          </a:p>
          <a:p>
            <a:pPr marL="0" indent="0">
              <a:spcBef>
                <a:spcPts val="0"/>
              </a:spcBef>
              <a:buNone/>
              <a:tabLst>
                <a:tab pos="1797050" algn="l"/>
              </a:tabLst>
            </a:pPr>
            <a:r>
              <a:rPr lang="nl-NL" sz="800" dirty="0"/>
              <a:t>Locatie uitvoering werk	Essenlaan 101 t/m 257 te Dirksland</a:t>
            </a:r>
            <a:br>
              <a:rPr lang="nl-NL" sz="800" dirty="0"/>
            </a:br>
            <a:r>
              <a:rPr lang="nl-NL" sz="800" dirty="0"/>
              <a:t>Omvang project (bvo)	9200 m</a:t>
            </a:r>
            <a:r>
              <a:rPr lang="nl-NL" sz="800" baseline="30000" dirty="0"/>
              <a:t>2</a:t>
            </a:r>
            <a:br>
              <a:rPr lang="nl-NL" sz="800" dirty="0"/>
            </a:br>
            <a:r>
              <a:rPr lang="nl-NL" sz="800" dirty="0"/>
              <a:t>Bouwtijd	18 maanden</a:t>
            </a:r>
          </a:p>
          <a:p>
            <a:pPr marL="0" indent="0">
              <a:spcBef>
                <a:spcPts val="0"/>
              </a:spcBef>
              <a:buNone/>
              <a:tabLst>
                <a:tab pos="1797050" algn="l"/>
              </a:tabLst>
            </a:pPr>
            <a:r>
              <a:rPr lang="nl-NL" sz="800" dirty="0"/>
              <a:t>Oplevering	Mei 2021</a:t>
            </a:r>
          </a:p>
          <a:p>
            <a:pPr marL="0" indent="0">
              <a:spcBef>
                <a:spcPts val="0"/>
              </a:spcBef>
              <a:buNone/>
              <a:tabLst>
                <a:tab pos="1797050" algn="l"/>
              </a:tabLst>
            </a:pPr>
            <a:endParaRPr lang="nl-NL" sz="800" dirty="0"/>
          </a:p>
          <a:p>
            <a:pPr marL="0" indent="0">
              <a:spcBef>
                <a:spcPts val="0"/>
              </a:spcBef>
              <a:buNone/>
              <a:tabLst>
                <a:tab pos="1797050" algn="l"/>
              </a:tabLst>
            </a:pPr>
            <a:r>
              <a:rPr lang="nl-NL" sz="800" dirty="0"/>
              <a:t>Bouwmanagement 	Oostelbos Van den Berg in Reeuwijk</a:t>
            </a:r>
            <a:br>
              <a:rPr lang="nl-NL" sz="800" dirty="0"/>
            </a:br>
            <a:r>
              <a:rPr lang="nl-NL" sz="800" dirty="0"/>
              <a:t>Architect	Architectenbureau Born BV</a:t>
            </a:r>
            <a:br>
              <a:rPr lang="nl-NL" sz="800" dirty="0"/>
            </a:br>
            <a:r>
              <a:rPr lang="nl-NL" sz="800" dirty="0"/>
              <a:t>Constructeur	IBT</a:t>
            </a:r>
            <a:br>
              <a:rPr lang="nl-NL" sz="800" dirty="0"/>
            </a:br>
            <a:r>
              <a:rPr lang="nl-NL" sz="800" dirty="0"/>
              <a:t>Adviseur installaties	Wolf Dikken adviseurs</a:t>
            </a:r>
            <a:endParaRPr lang="nl-NL" sz="800" dirty="0">
              <a:highlight>
                <a:srgbClr val="FFFF00"/>
              </a:highlight>
            </a:endParaRPr>
          </a:p>
          <a:p>
            <a:pPr marL="0" indent="0">
              <a:spcBef>
                <a:spcPts val="0"/>
              </a:spcBef>
              <a:buNone/>
              <a:tabLst>
                <a:tab pos="1797050" algn="l"/>
              </a:tabLst>
            </a:pPr>
            <a:endParaRPr lang="nl-NL" sz="800" dirty="0"/>
          </a:p>
          <a:p>
            <a:pPr marL="0" indent="0">
              <a:spcBef>
                <a:spcPts val="0"/>
              </a:spcBef>
              <a:buNone/>
              <a:tabLst>
                <a:tab pos="1797050" algn="l"/>
              </a:tabLst>
            </a:pPr>
            <a:r>
              <a:rPr lang="nl-NL" sz="800" dirty="0"/>
              <a:t>Bouwkundig aannemer	Bouwbedrijf </a:t>
            </a:r>
            <a:r>
              <a:rPr lang="nl-NL" sz="800" dirty="0" err="1"/>
              <a:t>Boogert</a:t>
            </a:r>
            <a:r>
              <a:rPr lang="nl-NL" sz="800" dirty="0"/>
              <a:t> BV</a:t>
            </a:r>
            <a:br>
              <a:rPr lang="nl-NL" sz="800" dirty="0"/>
            </a:br>
            <a:r>
              <a:rPr lang="nl-NL" sz="800" dirty="0"/>
              <a:t>E-installateur	A&amp;B Electrotechniek BV</a:t>
            </a:r>
            <a:br>
              <a:rPr lang="nl-NL" sz="800" dirty="0"/>
            </a:br>
            <a:r>
              <a:rPr lang="nl-NL" sz="800" dirty="0"/>
              <a:t>W-installateur	</a:t>
            </a:r>
            <a:r>
              <a:rPr lang="nl-NL" sz="800" dirty="0" err="1"/>
              <a:t>Croonwolter</a:t>
            </a:r>
            <a:r>
              <a:rPr lang="nl-NL" sz="800" dirty="0"/>
              <a:t> &amp; Dros BV</a:t>
            </a:r>
            <a:br>
              <a:rPr lang="nl-NL" sz="800" dirty="0"/>
            </a:br>
            <a:endParaRPr lang="nl-NL" sz="800" dirty="0"/>
          </a:p>
          <a:p>
            <a:pPr marL="0" indent="0" algn="just">
              <a:spcBef>
                <a:spcPts val="0"/>
              </a:spcBef>
              <a:buNone/>
              <a:tabLst>
                <a:tab pos="1797050" algn="l"/>
              </a:tabLst>
            </a:pPr>
            <a:r>
              <a:rPr lang="nl-NL" sz="800"/>
              <a:t> </a:t>
            </a:r>
            <a:endParaRPr lang="nl-NL" sz="800" dirty="0"/>
          </a:p>
          <a:p>
            <a:pPr marL="0" indent="0" algn="just">
              <a:spcBef>
                <a:spcPts val="0"/>
              </a:spcBef>
              <a:buNone/>
              <a:tabLst>
                <a:tab pos="1797050" algn="l"/>
              </a:tabLst>
            </a:pPr>
            <a:endParaRPr lang="nl-NL" sz="800" dirty="0"/>
          </a:p>
          <a:p>
            <a:pPr marL="0" indent="0" algn="just">
              <a:spcBef>
                <a:spcPts val="0"/>
              </a:spcBef>
              <a:buNone/>
              <a:tabLst>
                <a:tab pos="1797050" algn="l"/>
              </a:tabLst>
            </a:pPr>
            <a:endParaRPr lang="nl-NL" sz="800" dirty="0"/>
          </a:p>
          <a:p>
            <a:pPr marL="0" indent="0">
              <a:spcBef>
                <a:spcPts val="0"/>
              </a:spcBef>
              <a:buNone/>
              <a:tabLst>
                <a:tab pos="1797050" algn="l"/>
              </a:tabLst>
            </a:pPr>
            <a:r>
              <a:rPr lang="nl-NL" sz="800" dirty="0"/>
              <a:t>Projectmanager	A.C. (Ton) van den Berg </a:t>
            </a:r>
            <a:br>
              <a:rPr lang="nl-NL" sz="800" dirty="0"/>
            </a:br>
            <a:r>
              <a:rPr lang="nl-NL" sz="800" dirty="0"/>
              <a:t>	</a:t>
            </a:r>
          </a:p>
          <a:p>
            <a:pPr marL="0" indent="0">
              <a:spcBef>
                <a:spcPts val="0"/>
              </a:spcBef>
              <a:buNone/>
              <a:tabLst>
                <a:tab pos="1797050" algn="l"/>
              </a:tabLst>
            </a:pPr>
            <a:endParaRPr lang="nl-NL" sz="800"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343893"/>
            <a:ext cx="3041227" cy="1613812"/>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698090" y="343893"/>
            <a:ext cx="2960246" cy="1613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4059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dbeeldpresentatie">
  <a:themeElements>
    <a:clrScheme name="OvdB">
      <a:dk1>
        <a:sysClr val="windowText" lastClr="000000"/>
      </a:dk1>
      <a:lt1>
        <a:srgbClr val="FFFFFF"/>
      </a:lt1>
      <a:dk2>
        <a:srgbClr val="E5E5E5"/>
      </a:dk2>
      <a:lt2>
        <a:srgbClr val="DEF5FA"/>
      </a:lt2>
      <a:accent1>
        <a:srgbClr val="085872"/>
      </a:accent1>
      <a:accent2>
        <a:srgbClr val="DC6F22"/>
      </a:accent2>
      <a:accent3>
        <a:srgbClr val="DC6F22"/>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Breedbeeldpresentatie.potx</Template>
  <TotalTime>0</TotalTime>
  <Words>269</Words>
  <Application>Microsoft Office PowerPoint</Application>
  <PresentationFormat>A4 (210 x 297 mm)</PresentationFormat>
  <Paragraphs>25</Paragraphs>
  <Slides>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Calibri</vt:lpstr>
      <vt:lpstr>Verdana</vt:lpstr>
      <vt:lpstr>Wingdings</vt:lpstr>
      <vt:lpstr>Wingdings 2</vt:lpstr>
      <vt:lpstr>Breedbeeldpresentatie</vt:lpstr>
      <vt:lpstr>Nieuwbouw 77 studio’s/appartementen Zuidrand Dirksland</vt:lpstr>
      <vt:lpstr>PowerPoint-presentatie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2021-05-20T09:48:10Z</dcterms:modified>
</cp:coreProperties>
</file>