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61" r:id="rId2"/>
    <p:sldId id="266" r:id="rId3"/>
  </p:sldIdLst>
  <p:sldSz cx="6858000" cy="9906000" type="A4"/>
  <p:notesSz cx="6797675" cy="9926638"/>
  <p:defaultTextStyle>
    <a:lvl1pPr marL="0" algn="l" rtl="0" latinLnBrk="0">
      <a:defRPr lang="nl-NL" sz="2100" kern="1200">
        <a:solidFill>
          <a:schemeClr val="tx1"/>
        </a:solidFill>
        <a:latin typeface="+mn-lt"/>
        <a:ea typeface="+mn-ea"/>
        <a:cs typeface="+mn-cs"/>
      </a:defRPr>
    </a:lvl1pPr>
    <a:lvl2pPr marL="536433" algn="l" rtl="0" latinLnBrk="0">
      <a:defRPr lang="nl-NL" sz="2100" kern="1200">
        <a:solidFill>
          <a:schemeClr val="tx1"/>
        </a:solidFill>
        <a:latin typeface="+mn-lt"/>
        <a:ea typeface="+mn-ea"/>
        <a:cs typeface="+mn-cs"/>
      </a:defRPr>
    </a:lvl2pPr>
    <a:lvl3pPr marL="1072866" algn="l" rtl="0" latinLnBrk="0">
      <a:defRPr lang="nl-NL" sz="2100" kern="1200">
        <a:solidFill>
          <a:schemeClr val="tx1"/>
        </a:solidFill>
        <a:latin typeface="+mn-lt"/>
        <a:ea typeface="+mn-ea"/>
        <a:cs typeface="+mn-cs"/>
      </a:defRPr>
    </a:lvl3pPr>
    <a:lvl4pPr marL="1609298" algn="l" rtl="0" latinLnBrk="0">
      <a:defRPr lang="nl-NL" sz="2100" kern="1200">
        <a:solidFill>
          <a:schemeClr val="tx1"/>
        </a:solidFill>
        <a:latin typeface="+mn-lt"/>
        <a:ea typeface="+mn-ea"/>
        <a:cs typeface="+mn-cs"/>
      </a:defRPr>
    </a:lvl4pPr>
    <a:lvl5pPr marL="2145731" algn="l" rtl="0" latinLnBrk="0">
      <a:defRPr lang="nl-NL" sz="2100" kern="1200">
        <a:solidFill>
          <a:schemeClr val="tx1"/>
        </a:solidFill>
        <a:latin typeface="+mn-lt"/>
        <a:ea typeface="+mn-ea"/>
        <a:cs typeface="+mn-cs"/>
      </a:defRPr>
    </a:lvl5pPr>
    <a:lvl6pPr marL="2682164" algn="l" rtl="0" latinLnBrk="0">
      <a:defRPr lang="nl-NL" sz="2100" kern="1200">
        <a:solidFill>
          <a:schemeClr val="tx1"/>
        </a:solidFill>
        <a:latin typeface="+mn-lt"/>
        <a:ea typeface="+mn-ea"/>
        <a:cs typeface="+mn-cs"/>
      </a:defRPr>
    </a:lvl6pPr>
    <a:lvl7pPr marL="3218597" algn="l" rtl="0" latinLnBrk="0">
      <a:defRPr lang="nl-NL" sz="2100" kern="1200">
        <a:solidFill>
          <a:schemeClr val="tx1"/>
        </a:solidFill>
        <a:latin typeface="+mn-lt"/>
        <a:ea typeface="+mn-ea"/>
        <a:cs typeface="+mn-cs"/>
      </a:defRPr>
    </a:lvl7pPr>
    <a:lvl8pPr marL="3755029" algn="l" rtl="0" latinLnBrk="0">
      <a:defRPr lang="nl-NL" sz="2100" kern="1200">
        <a:solidFill>
          <a:schemeClr val="tx1"/>
        </a:solidFill>
        <a:latin typeface="+mn-lt"/>
        <a:ea typeface="+mn-ea"/>
        <a:cs typeface="+mn-cs"/>
      </a:defRPr>
    </a:lvl8pPr>
    <a:lvl9pPr marL="4291462" algn="l" rtl="0" latinLnBrk="0">
      <a:defRPr lang="nl-NL" sz="2100" kern="1200">
        <a:solidFill>
          <a:schemeClr val="tx1"/>
        </a:solidFill>
        <a:latin typeface="+mn-lt"/>
        <a:ea typeface="+mn-ea"/>
        <a:cs typeface="+mn-cs"/>
      </a:defRPr>
    </a:lvl9pPr>
    <a:extLst/>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DC6E22"/>
    <a:srgbClr val="1E7286"/>
    <a:srgbClr val="F65E06"/>
    <a:srgbClr val="F65E00"/>
    <a:srgbClr val="FF8000"/>
    <a:srgbClr val="1B7880"/>
    <a:srgbClr val="186B71"/>
    <a:srgbClr val="14575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56" autoAdjust="0"/>
    <p:restoredTop sz="87662" autoAdjust="0"/>
  </p:normalViewPr>
  <p:slideViewPr>
    <p:cSldViewPr>
      <p:cViewPr>
        <p:scale>
          <a:sx n="100" d="100"/>
          <a:sy n="100" d="100"/>
        </p:scale>
        <p:origin x="2550" y="-1818"/>
      </p:cViewPr>
      <p:guideLst>
        <p:guide orient="horz" pos="3120"/>
        <p:guide pos="2160"/>
      </p:guideLst>
    </p:cSldViewPr>
  </p:slideViewPr>
  <p:outlineViewPr>
    <p:cViewPr>
      <p:scale>
        <a:sx n="33" d="100"/>
        <a:sy n="33" d="100"/>
      </p:scale>
      <p:origin x="0" y="14304"/>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rtlCol="0"/>
          <a:lstStyle>
            <a:lvl1pPr algn="l" latinLnBrk="0">
              <a:defRPr lang="nl-NL" sz="1200"/>
            </a:lvl1pPr>
            <a:extLst/>
          </a:lstStyle>
          <a:p>
            <a:endParaRPr lang="nl-NL" dirty="0"/>
          </a:p>
        </p:txBody>
      </p:sp>
      <p:sp>
        <p:nvSpPr>
          <p:cNvPr id="3" name="Date Placeholder 2"/>
          <p:cNvSpPr>
            <a:spLocks noGrp="1"/>
          </p:cNvSpPr>
          <p:nvPr>
            <p:ph type="dt" idx="1"/>
          </p:nvPr>
        </p:nvSpPr>
        <p:spPr>
          <a:xfrm>
            <a:off x="3850443" y="0"/>
            <a:ext cx="2945659" cy="496332"/>
          </a:xfrm>
          <a:prstGeom prst="rect">
            <a:avLst/>
          </a:prstGeom>
        </p:spPr>
        <p:txBody>
          <a:bodyPr vert="horz" rtlCol="0"/>
          <a:lstStyle>
            <a:lvl1pPr algn="r" latinLnBrk="0">
              <a:defRPr lang="nl-NL" sz="1200"/>
            </a:lvl1pPr>
            <a:extLst/>
          </a:lstStyle>
          <a:p>
            <a:fld id="{A8ADFD5B-A66C-449C-B6E8-FB716D07777D}" type="datetimeFigureOut">
              <a:rPr lang="en-US"/>
              <a:pPr/>
              <a:t>3/22/2022</a:t>
            </a:fld>
            <a:endParaRPr lang="nl-NL" dirty="0"/>
          </a:p>
        </p:txBody>
      </p:sp>
      <p:sp>
        <p:nvSpPr>
          <p:cNvPr id="4" name="Slide Image Placeholder 3"/>
          <p:cNvSpPr>
            <a:spLocks noGrp="1" noRot="1" noChangeAspect="1"/>
          </p:cNvSpPr>
          <p:nvPr>
            <p:ph type="sldImg" idx="2"/>
          </p:nvPr>
        </p:nvSpPr>
        <p:spPr>
          <a:xfrm>
            <a:off x="2111375" y="744538"/>
            <a:ext cx="2574925" cy="3722687"/>
          </a:xfrm>
          <a:prstGeom prst="rect">
            <a:avLst/>
          </a:prstGeom>
          <a:noFill/>
          <a:ln w="12700">
            <a:solidFill>
              <a:prstClr val="black"/>
            </a:solidFill>
          </a:ln>
        </p:spPr>
        <p:txBody>
          <a:bodyPr vert="horz" rtlCol="0" anchor="ctr"/>
          <a:lstStyle/>
          <a:p>
            <a:endParaRPr lang="nl-NL"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rtlCol="0">
            <a:normAutofit/>
          </a:bodyPr>
          <a:lstStyle/>
          <a:p>
            <a:pPr lvl="0"/>
            <a:r>
              <a:rPr lang="nl-NL"/>
              <a:t>Klik om de tekststijlen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Footer Placeholder 5"/>
          <p:cNvSpPr>
            <a:spLocks noGrp="1"/>
          </p:cNvSpPr>
          <p:nvPr>
            <p:ph type="ftr" sz="quarter" idx="4"/>
          </p:nvPr>
        </p:nvSpPr>
        <p:spPr>
          <a:xfrm>
            <a:off x="0" y="9428583"/>
            <a:ext cx="2945659" cy="496332"/>
          </a:xfrm>
          <a:prstGeom prst="rect">
            <a:avLst/>
          </a:prstGeom>
        </p:spPr>
        <p:txBody>
          <a:bodyPr vert="horz" rtlCol="0" anchor="b"/>
          <a:lstStyle>
            <a:lvl1pPr algn="l" latinLnBrk="0">
              <a:defRPr lang="nl-NL" sz="1200"/>
            </a:lvl1pPr>
            <a:extLst/>
          </a:lstStyle>
          <a:p>
            <a:endParaRPr lang="nl-NL" dirty="0"/>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rtlCol="0" anchor="b"/>
          <a:lstStyle>
            <a:lvl1pPr algn="r" latinLnBrk="0">
              <a:defRPr lang="nl-NL" sz="1200"/>
            </a:lvl1pPr>
            <a:extLst/>
          </a:lstStyle>
          <a:p>
            <a:fld id="{CA5D3BF3-D352-46FC-8343-31F56E6730EA}" type="slidenum">
              <a:rPr/>
              <a:pPr/>
              <a:t>‹nr.›</a:t>
            </a:fld>
            <a:endParaRPr lang="nl-NL" dirty="0"/>
          </a:p>
        </p:txBody>
      </p:sp>
    </p:spTree>
    <p:extLst>
      <p:ext uri="{BB962C8B-B14F-4D97-AF65-F5344CB8AC3E}">
        <p14:creationId xmlns:p14="http://schemas.microsoft.com/office/powerpoint/2010/main" val="811308439"/>
      </p:ext>
    </p:extLst>
  </p:cSld>
  <p:clrMap bg1="lt1" tx1="dk1" bg2="lt2" tx2="dk2" accent1="accent1" accent2="accent2" accent3="accent3" accent4="accent4" accent5="accent5" accent6="accent6" hlink="hlink" folHlink="folHlink"/>
  <p:notesStyle>
    <a:lvl1pPr marL="0" algn="l" rtl="0" latinLnBrk="0">
      <a:defRPr lang="nl-NL" sz="1400" kern="1200">
        <a:solidFill>
          <a:schemeClr val="tx1"/>
        </a:solidFill>
        <a:latin typeface="+mn-lt"/>
        <a:ea typeface="+mn-ea"/>
        <a:cs typeface="+mn-cs"/>
      </a:defRPr>
    </a:lvl1pPr>
    <a:lvl2pPr marL="536433" algn="l" rtl="0" latinLnBrk="0">
      <a:defRPr lang="nl-NL" sz="1400" kern="1200">
        <a:solidFill>
          <a:schemeClr val="tx1"/>
        </a:solidFill>
        <a:latin typeface="+mn-lt"/>
        <a:ea typeface="+mn-ea"/>
        <a:cs typeface="+mn-cs"/>
      </a:defRPr>
    </a:lvl2pPr>
    <a:lvl3pPr marL="1072866" algn="l" rtl="0" latinLnBrk="0">
      <a:defRPr lang="nl-NL" sz="1400" kern="1200">
        <a:solidFill>
          <a:schemeClr val="tx1"/>
        </a:solidFill>
        <a:latin typeface="+mn-lt"/>
        <a:ea typeface="+mn-ea"/>
        <a:cs typeface="+mn-cs"/>
      </a:defRPr>
    </a:lvl3pPr>
    <a:lvl4pPr marL="1609298" algn="l" rtl="0" latinLnBrk="0">
      <a:defRPr lang="nl-NL" sz="1400" kern="1200">
        <a:solidFill>
          <a:schemeClr val="tx1"/>
        </a:solidFill>
        <a:latin typeface="+mn-lt"/>
        <a:ea typeface="+mn-ea"/>
        <a:cs typeface="+mn-cs"/>
      </a:defRPr>
    </a:lvl4pPr>
    <a:lvl5pPr marL="2145731" algn="l" rtl="0" latinLnBrk="0">
      <a:defRPr lang="nl-NL" sz="1400" kern="1200">
        <a:solidFill>
          <a:schemeClr val="tx1"/>
        </a:solidFill>
        <a:latin typeface="+mn-lt"/>
        <a:ea typeface="+mn-ea"/>
        <a:cs typeface="+mn-cs"/>
      </a:defRPr>
    </a:lvl5pPr>
    <a:lvl6pPr marL="2682164" algn="l" rtl="0" latinLnBrk="0">
      <a:defRPr lang="nl-NL" sz="1400" kern="1200">
        <a:solidFill>
          <a:schemeClr val="tx1"/>
        </a:solidFill>
        <a:latin typeface="+mn-lt"/>
        <a:ea typeface="+mn-ea"/>
        <a:cs typeface="+mn-cs"/>
      </a:defRPr>
    </a:lvl6pPr>
    <a:lvl7pPr marL="3218597" algn="l" rtl="0" latinLnBrk="0">
      <a:defRPr lang="nl-NL" sz="1400" kern="1200">
        <a:solidFill>
          <a:schemeClr val="tx1"/>
        </a:solidFill>
        <a:latin typeface="+mn-lt"/>
        <a:ea typeface="+mn-ea"/>
        <a:cs typeface="+mn-cs"/>
      </a:defRPr>
    </a:lvl7pPr>
    <a:lvl8pPr marL="3755029" algn="l" rtl="0" latinLnBrk="0">
      <a:defRPr lang="nl-NL" sz="1400" kern="1200">
        <a:solidFill>
          <a:schemeClr val="tx1"/>
        </a:solidFill>
        <a:latin typeface="+mn-lt"/>
        <a:ea typeface="+mn-ea"/>
        <a:cs typeface="+mn-cs"/>
      </a:defRPr>
    </a:lvl8pPr>
    <a:lvl9pPr marL="4291462" algn="l" rtl="0" latinLnBrk="0">
      <a:defRPr lang="nl-NL" sz="14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a:xfrm>
            <a:off x="2111375" y="744538"/>
            <a:ext cx="2574925" cy="3722687"/>
          </a:xfrm>
        </p:spPr>
      </p:sp>
      <p:sp>
        <p:nvSpPr>
          <p:cNvPr id="3" name="Rectangle 2"/>
          <p:cNvSpPr>
            <a:spLocks noGrp="1"/>
          </p:cNvSpPr>
          <p:nvPr>
            <p:ph type="body" idx="1"/>
          </p:nvPr>
        </p:nvSpPr>
        <p:spPr/>
        <p:txBody>
          <a:bodyPr/>
          <a:lstStyle/>
          <a:p>
            <a:endParaRPr lang="nl-NL" dirty="0"/>
          </a:p>
        </p:txBody>
      </p:sp>
      <p:sp>
        <p:nvSpPr>
          <p:cNvPr id="4" name="Rectangle 3"/>
          <p:cNvSpPr>
            <a:spLocks noGrp="1"/>
          </p:cNvSpPr>
          <p:nvPr>
            <p:ph type="sldNum" sz="quarter" idx="10"/>
          </p:nvPr>
        </p:nvSpPr>
        <p:spPr/>
        <p:txBody>
          <a:bodyPr/>
          <a:lstStyle/>
          <a:p>
            <a:fld id="{CA5D3BF3-D352-46FC-8343-31F56E6730EA}" type="slidenum">
              <a:rPr lang="nl-NL" smtClean="0"/>
              <a:pPr/>
              <a:t>1</a:t>
            </a:fld>
            <a:endParaRPr lang="nl-NL" dirty="0"/>
          </a:p>
        </p:txBody>
      </p:sp>
    </p:spTree>
    <p:extLst>
      <p:ext uri="{BB962C8B-B14F-4D97-AF65-F5344CB8AC3E}">
        <p14:creationId xmlns:p14="http://schemas.microsoft.com/office/powerpoint/2010/main" val="18975781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eldia">
    <p:bg>
      <p:bgRef idx="1001">
        <a:schemeClr val="bg2"/>
      </p:bgRef>
    </p:bg>
    <p:spTree>
      <p:nvGrpSpPr>
        <p:cNvPr id="1" name=""/>
        <p:cNvGrpSpPr/>
        <p:nvPr/>
      </p:nvGrpSpPr>
      <p:grpSpPr>
        <a:xfrm>
          <a:off x="0" y="0"/>
          <a:ext cx="0" cy="0"/>
          <a:chOff x="0" y="0"/>
          <a:chExt cx="0" cy="0"/>
        </a:xfrm>
      </p:grpSpPr>
      <p:sp>
        <p:nvSpPr>
          <p:cNvPr id="7" name="Rectangle 6"/>
          <p:cNvSpPr/>
          <p:nvPr/>
        </p:nvSpPr>
        <p:spPr>
          <a:xfrm>
            <a:off x="0" y="8624824"/>
            <a:ext cx="6858000" cy="128117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7287" tIns="53643" rIns="107287" bIns="53643" anchor="ctr"/>
          <a:lstStyle/>
          <a:p>
            <a:pPr algn="ctr"/>
            <a:endParaRPr kumimoji="0" lang="nl-NL" dirty="0">
              <a:latin typeface="Verdana"/>
            </a:endParaRPr>
          </a:p>
        </p:txBody>
      </p:sp>
      <p:sp>
        <p:nvSpPr>
          <p:cNvPr id="10" name="Rectangle 9"/>
          <p:cNvSpPr/>
          <p:nvPr/>
        </p:nvSpPr>
        <p:spPr>
          <a:xfrm>
            <a:off x="-6858" y="8723376"/>
            <a:ext cx="1687068" cy="10302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7287" tIns="53643" rIns="107287" bIns="53643" anchor="ctr"/>
          <a:lstStyle/>
          <a:p>
            <a:pPr algn="ctr"/>
            <a:endParaRPr kumimoji="0" lang="nl-NL" dirty="0">
              <a:latin typeface="Verdana"/>
            </a:endParaRPr>
          </a:p>
        </p:txBody>
      </p:sp>
      <p:sp>
        <p:nvSpPr>
          <p:cNvPr id="11" name="Rectangle 10"/>
          <p:cNvSpPr/>
          <p:nvPr/>
        </p:nvSpPr>
        <p:spPr>
          <a:xfrm>
            <a:off x="1769364" y="8723376"/>
            <a:ext cx="5088636" cy="10302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7287" tIns="53643" rIns="107287" bIns="53643" anchor="ctr"/>
          <a:lstStyle/>
          <a:p>
            <a:pPr algn="ctr"/>
            <a:endParaRPr kumimoji="0" lang="nl-NL" dirty="0">
              <a:latin typeface="Verdana"/>
            </a:endParaRPr>
          </a:p>
        </p:txBody>
      </p:sp>
      <p:sp>
        <p:nvSpPr>
          <p:cNvPr id="9" name="Subtitle 8"/>
          <p:cNvSpPr>
            <a:spLocks noGrp="1"/>
          </p:cNvSpPr>
          <p:nvPr>
            <p:ph type="subTitle" idx="1"/>
          </p:nvPr>
        </p:nvSpPr>
        <p:spPr>
          <a:xfrm>
            <a:off x="1771650" y="8738942"/>
            <a:ext cx="4886325" cy="990600"/>
          </a:xfrm>
        </p:spPr>
        <p:txBody>
          <a:bodyPr anchor="ctr"/>
          <a:lstStyle>
            <a:lvl1pPr marL="0" indent="0" algn="l" eaLnBrk="1" latinLnBrk="0" hangingPunct="1">
              <a:buNone/>
              <a:defRPr kumimoji="0" lang="nl-NL" sz="3300">
                <a:solidFill>
                  <a:srgbClr val="FFFFFF"/>
                </a:solidFill>
              </a:defRPr>
            </a:lvl1pPr>
            <a:lvl2pPr marL="536433" indent="0" algn="ctr" eaLnBrk="1" latinLnBrk="0" hangingPunct="1">
              <a:buNone/>
            </a:lvl2pPr>
            <a:lvl3pPr marL="1072866" indent="0" algn="ctr" eaLnBrk="1" latinLnBrk="0" hangingPunct="1">
              <a:buNone/>
            </a:lvl3pPr>
            <a:lvl4pPr marL="1609298" indent="0" algn="ctr" eaLnBrk="1" latinLnBrk="0" hangingPunct="1">
              <a:buNone/>
            </a:lvl4pPr>
            <a:lvl5pPr marL="2145731" indent="0" algn="ctr" eaLnBrk="1" latinLnBrk="0" hangingPunct="1">
              <a:buNone/>
            </a:lvl5pPr>
            <a:lvl6pPr marL="2682164" indent="0" algn="ctr" eaLnBrk="1" latinLnBrk="0" hangingPunct="1">
              <a:buNone/>
            </a:lvl6pPr>
            <a:lvl7pPr marL="3218597" indent="0" algn="ctr" eaLnBrk="1" latinLnBrk="0" hangingPunct="1">
              <a:buNone/>
            </a:lvl7pPr>
            <a:lvl8pPr marL="3755029" indent="0" algn="ctr" eaLnBrk="1" latinLnBrk="0" hangingPunct="1">
              <a:buNone/>
            </a:lvl8pPr>
            <a:lvl9pPr marL="4291462" indent="0" algn="ctr" eaLnBrk="1" latinLnBrk="0" hangingPunct="1">
              <a:buNone/>
            </a:lvl9pPr>
            <a:extLst/>
          </a:lstStyle>
          <a:p>
            <a:pPr eaLnBrk="1" latinLnBrk="0" hangingPunct="1"/>
            <a:r>
              <a:rPr kumimoji="0" lang="en-US"/>
              <a:t>Klik om de titelstijl van het model te bewerken</a:t>
            </a:r>
            <a:endParaRPr kumimoji="0"/>
          </a:p>
        </p:txBody>
      </p:sp>
      <p:sp>
        <p:nvSpPr>
          <p:cNvPr id="28" name="Date Placeholder 27"/>
          <p:cNvSpPr>
            <a:spLocks noGrp="1"/>
          </p:cNvSpPr>
          <p:nvPr>
            <p:ph type="dt" sz="half" idx="10"/>
          </p:nvPr>
        </p:nvSpPr>
        <p:spPr>
          <a:xfrm>
            <a:off x="57150" y="8765899"/>
            <a:ext cx="1543050" cy="990600"/>
          </a:xfrm>
        </p:spPr>
        <p:txBody>
          <a:bodyPr>
            <a:noAutofit/>
          </a:bodyPr>
          <a:lstStyle>
            <a:lvl1pPr algn="ctr" eaLnBrk="1" latinLnBrk="0" hangingPunct="1">
              <a:defRPr kumimoji="0" lang="nl-NL" sz="2300">
                <a:solidFill>
                  <a:srgbClr val="FFFFFF"/>
                </a:solidFill>
              </a:defRPr>
            </a:lvl1pPr>
            <a:extLst/>
          </a:lstStyle>
          <a:p>
            <a:pPr algn="ctr"/>
            <a:fld id="{047E157E-8DCB-4F70-A0AF-5EB586A91DD4}" type="datetime1">
              <a:rPr kumimoji="0" lang="nl-NL">
                <a:solidFill>
                  <a:srgbClr val="FFFFFF"/>
                </a:solidFill>
              </a:rPr>
              <a:pPr algn="ctr"/>
              <a:t>22-3-2022</a:t>
            </a:fld>
            <a:endParaRPr kumimoji="0" lang="nl-NL" sz="2300" dirty="0">
              <a:solidFill>
                <a:srgbClr val="FFFFFF"/>
              </a:solidFill>
            </a:endParaRPr>
          </a:p>
        </p:txBody>
      </p:sp>
      <p:sp>
        <p:nvSpPr>
          <p:cNvPr id="17" name="Footer Placeholder 16"/>
          <p:cNvSpPr>
            <a:spLocks noGrp="1"/>
          </p:cNvSpPr>
          <p:nvPr>
            <p:ph type="ftr" sz="quarter" idx="11"/>
          </p:nvPr>
        </p:nvSpPr>
        <p:spPr>
          <a:xfrm>
            <a:off x="1564045" y="341668"/>
            <a:ext cx="4400550" cy="527403"/>
          </a:xfrm>
        </p:spPr>
        <p:txBody>
          <a:bodyPr/>
          <a:lstStyle>
            <a:lvl1pPr algn="r" eaLnBrk="1" latinLnBrk="0" hangingPunct="1">
              <a:defRPr kumimoji="0" lang="nl-NL">
                <a:solidFill>
                  <a:schemeClr val="tx2"/>
                </a:solidFill>
              </a:defRPr>
            </a:lvl1pPr>
            <a:extLst/>
          </a:lstStyle>
          <a:p>
            <a:pPr algn="r"/>
            <a:endParaRPr kumimoji="0" lang="nl-NL" dirty="0">
              <a:solidFill>
                <a:schemeClr val="tx2"/>
              </a:solidFill>
            </a:endParaRPr>
          </a:p>
        </p:txBody>
      </p:sp>
      <p:sp>
        <p:nvSpPr>
          <p:cNvPr id="29" name="Slide Number Placeholder 28"/>
          <p:cNvSpPr>
            <a:spLocks noGrp="1"/>
          </p:cNvSpPr>
          <p:nvPr>
            <p:ph type="sldNum" sz="quarter" idx="12"/>
          </p:nvPr>
        </p:nvSpPr>
        <p:spPr>
          <a:xfrm>
            <a:off x="6000750" y="330200"/>
            <a:ext cx="628650" cy="550333"/>
          </a:xfrm>
        </p:spPr>
        <p:txBody>
          <a:bodyPr/>
          <a:lstStyle>
            <a:lvl1pPr eaLnBrk="1" latinLnBrk="0" hangingPunct="1">
              <a:defRPr kumimoji="0" lang="nl-NL">
                <a:solidFill>
                  <a:schemeClr val="tx2"/>
                </a:solidFill>
              </a:defRPr>
            </a:lvl1pPr>
            <a:extLst/>
          </a:lstStyle>
          <a:p>
            <a:fld id="{8F82E0A0-C266-4798-8C8F-B9F91E9DA37E}" type="slidenum">
              <a:rPr kumimoji="0" lang="nl-NL">
                <a:solidFill>
                  <a:schemeClr val="tx2"/>
                </a:solidFill>
              </a:rPr>
              <a:pPr/>
              <a:t>‹nr.›</a:t>
            </a:fld>
            <a:endParaRPr kumimoji="0" lang="nl-NL" dirty="0">
              <a:solidFill>
                <a:schemeClr val="tx2"/>
              </a:solidFill>
            </a:endParaRPr>
          </a:p>
        </p:txBody>
      </p:sp>
      <p:sp>
        <p:nvSpPr>
          <p:cNvPr id="12" name="Rectangle 11"/>
          <p:cNvSpPr>
            <a:spLocks noGrp="1"/>
          </p:cNvSpPr>
          <p:nvPr>
            <p:ph type="title"/>
          </p:nvPr>
        </p:nvSpPr>
        <p:spPr>
          <a:xfrm>
            <a:off x="1771650" y="4512733"/>
            <a:ext cx="4857750" cy="3925711"/>
          </a:xfrm>
        </p:spPr>
        <p:txBody>
          <a:bodyPr rtlCol="0" anchor="b"/>
          <a:lstStyle>
            <a:lvl1pPr eaLnBrk="1" latinLnBrk="0" hangingPunct="1">
              <a:defRPr kumimoji="0" lang="nl-NL" cap="all" baseline="0"/>
            </a:lvl1pPr>
            <a:extLst/>
          </a:lstStyle>
          <a:p>
            <a:pPr eaLnBrk="1" latinLnBrk="0" hangingPunct="1"/>
            <a:r>
              <a:rPr kumimoji="0" lang="en-US"/>
              <a:t>Titelstijl van model bewerken</a:t>
            </a:r>
            <a:endParaRPr kumimoji="0"/>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Aangepaste indeling">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pPr eaLnBrk="1" latinLnBrk="0" hangingPunct="1"/>
            <a:r>
              <a:rPr kumimoji="0" lang="en-US"/>
              <a:t>Titelstijl van model bewerken</a:t>
            </a:r>
            <a:endParaRPr kumimoji="0"/>
          </a:p>
        </p:txBody>
      </p:sp>
      <p:sp>
        <p:nvSpPr>
          <p:cNvPr id="3" name="Rectangle 2"/>
          <p:cNvSpPr>
            <a:spLocks noGrp="1"/>
          </p:cNvSpPr>
          <p:nvPr>
            <p:ph type="dt" sz="half" idx="10"/>
          </p:nvPr>
        </p:nvSpPr>
        <p:spPr/>
        <p:txBody>
          <a:bodyPr/>
          <a:lstStyle/>
          <a:p>
            <a:fld id="{E4606EA6-EFEA-4C30-9264-4F9291A5780D}" type="datetime1">
              <a:rPr kumimoji="0" lang="en-US"/>
              <a:pPr/>
              <a:t>3/22/2022</a:t>
            </a:fld>
            <a:endParaRPr kumimoji="0" lang="nl-NL" dirty="0"/>
          </a:p>
        </p:txBody>
      </p:sp>
      <p:sp>
        <p:nvSpPr>
          <p:cNvPr id="4" name="Rectangle 3"/>
          <p:cNvSpPr>
            <a:spLocks noGrp="1"/>
          </p:cNvSpPr>
          <p:nvPr>
            <p:ph type="ftr" sz="quarter" idx="11"/>
          </p:nvPr>
        </p:nvSpPr>
        <p:spPr/>
        <p:txBody>
          <a:bodyPr/>
          <a:lstStyle/>
          <a:p>
            <a:endParaRPr kumimoji="0" lang="nl-NL" dirty="0"/>
          </a:p>
        </p:txBody>
      </p:sp>
      <p:sp>
        <p:nvSpPr>
          <p:cNvPr id="5" name="Rectangle 4"/>
          <p:cNvSpPr>
            <a:spLocks noGrp="1"/>
          </p:cNvSpPr>
          <p:nvPr>
            <p:ph type="sldNum" sz="quarter" idx="12"/>
          </p:nvPr>
        </p:nvSpPr>
        <p:spPr/>
        <p:txBody>
          <a:bodyPr/>
          <a:lstStyle/>
          <a:p>
            <a:pPr algn="ctr"/>
            <a:fld id="{8F82E0A0-C266-4798-8C8F-B9F91E9DA37E}" type="slidenum">
              <a:rPr kumimoji="0" lang="nl-NL" sz="1600" b="1">
                <a:solidFill>
                  <a:srgbClr val="FFFFFF"/>
                </a:solidFill>
              </a:rPr>
              <a:pPr algn="ctr"/>
              <a:t>‹nr.›</a:t>
            </a:fld>
            <a:endParaRPr kumimoji="0" lang="nl-NL" dirty="0"/>
          </a:p>
        </p:txBody>
      </p:sp>
      <p:sp>
        <p:nvSpPr>
          <p:cNvPr id="7" name="Rectangle 6"/>
          <p:cNvSpPr>
            <a:spLocks noGrp="1"/>
          </p:cNvSpPr>
          <p:nvPr>
            <p:ph sz="quarter" idx="13"/>
          </p:nvPr>
        </p:nvSpPr>
        <p:spPr>
          <a:xfrm>
            <a:off x="457200" y="2604911"/>
            <a:ext cx="6115050" cy="6310489"/>
          </a:xfrm>
        </p:spPr>
        <p:txBody>
          <a:bodyPr/>
          <a:lstStyle/>
          <a:p>
            <a:pPr lvl="0" eaLnBrk="1" latinLnBrk="0" hangingPunct="1"/>
            <a:r>
              <a:rPr kumimoji="0" lang="en-US"/>
              <a:t>Klik om de tekststijl van het model te bewerken</a:t>
            </a:r>
          </a:p>
          <a:p>
            <a:pPr lvl="1" eaLnBrk="1" latinLnBrk="0" hangingPunct="1"/>
            <a:r>
              <a:rPr kumimoji="0" lang="en-US"/>
              <a:t>Tweede niveau</a:t>
            </a:r>
          </a:p>
          <a:p>
            <a:pPr lvl="2" eaLnBrk="1" latinLnBrk="0" hangingPunct="1"/>
            <a:r>
              <a:rPr kumimoji="0" lang="en-US"/>
              <a:t>Derde niveau</a:t>
            </a:r>
          </a:p>
          <a:p>
            <a:pPr lvl="3" eaLnBrk="1" latinLnBrk="0" hangingPunct="1"/>
            <a:r>
              <a:rPr kumimoji="0" lang="en-US"/>
              <a:t>Vierde niveau</a:t>
            </a:r>
          </a:p>
          <a:p>
            <a:pPr lvl="4" eaLnBrk="1" latinLnBrk="0" hangingPunct="1"/>
            <a:r>
              <a:rPr kumimoji="0" lang="en-US"/>
              <a:t>Vijfde niveau</a:t>
            </a:r>
            <a:endParaRPr kumimoji="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28700" y="3962402"/>
            <a:ext cx="5342335" cy="2416881"/>
          </a:xfrm>
        </p:spPr>
        <p:txBody>
          <a:bodyPr anchor="t"/>
          <a:lstStyle>
            <a:lvl1pPr eaLnBrk="1" latinLnBrk="0" hangingPunct="1">
              <a:buNone/>
              <a:defRPr kumimoji="0" lang="nl-NL" sz="3300">
                <a:solidFill>
                  <a:schemeClr val="tx2"/>
                </a:solidFill>
              </a:defRPr>
            </a:lvl1pPr>
            <a:lvl2pPr eaLnBrk="1" latinLnBrk="0" hangingPunct="1">
              <a:buNone/>
              <a:defRPr kumimoji="0" lang="nl-NL" sz="2100">
                <a:solidFill>
                  <a:schemeClr val="tx1">
                    <a:tint val="75000"/>
                  </a:schemeClr>
                </a:solidFill>
              </a:defRPr>
            </a:lvl2pPr>
            <a:lvl3pPr eaLnBrk="1" latinLnBrk="0" hangingPunct="1">
              <a:buNone/>
              <a:defRPr kumimoji="0" lang="nl-NL" sz="1900">
                <a:solidFill>
                  <a:schemeClr val="tx1">
                    <a:tint val="75000"/>
                  </a:schemeClr>
                </a:solidFill>
              </a:defRPr>
            </a:lvl3pPr>
            <a:lvl4pPr eaLnBrk="1" latinLnBrk="0" hangingPunct="1">
              <a:buNone/>
              <a:defRPr kumimoji="0" lang="nl-NL" sz="1600">
                <a:solidFill>
                  <a:schemeClr val="tx1">
                    <a:tint val="75000"/>
                  </a:schemeClr>
                </a:solidFill>
              </a:defRPr>
            </a:lvl4pPr>
            <a:lvl5pPr eaLnBrk="1" latinLnBrk="0" hangingPunct="1">
              <a:buNone/>
              <a:defRPr kumimoji="0" lang="nl-NL" sz="1600">
                <a:solidFill>
                  <a:schemeClr val="tx1">
                    <a:tint val="75000"/>
                  </a:schemeClr>
                </a:solidFill>
              </a:defRPr>
            </a:lvl5pPr>
            <a:extLst/>
          </a:lstStyle>
          <a:p>
            <a:pPr lvl="0" eaLnBrk="1" latinLnBrk="0" hangingPunct="1"/>
            <a:r>
              <a:rPr kumimoji="0" lang="en-US"/>
              <a:t>Klik om de tekststijl van het model te bewerken</a:t>
            </a:r>
          </a:p>
        </p:txBody>
      </p:sp>
      <p:sp>
        <p:nvSpPr>
          <p:cNvPr id="7" name="Rectangle 6"/>
          <p:cNvSpPr/>
          <p:nvPr/>
        </p:nvSpPr>
        <p:spPr>
          <a:xfrm>
            <a:off x="0" y="2201333"/>
            <a:ext cx="6858000" cy="1651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7287" tIns="53643" rIns="107287" bIns="53643" anchor="ctr"/>
          <a:lstStyle/>
          <a:p>
            <a:pPr algn="ctr"/>
            <a:endParaRPr kumimoji="0" lang="nl-NL" dirty="0">
              <a:latin typeface="Verdana"/>
            </a:endParaRPr>
          </a:p>
        </p:txBody>
      </p:sp>
      <p:sp>
        <p:nvSpPr>
          <p:cNvPr id="8" name="Rectangle 7"/>
          <p:cNvSpPr/>
          <p:nvPr/>
        </p:nvSpPr>
        <p:spPr>
          <a:xfrm>
            <a:off x="0" y="2311400"/>
            <a:ext cx="971550" cy="143086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7287" tIns="53643" rIns="107287" bIns="53643" anchor="ctr"/>
          <a:lstStyle/>
          <a:p>
            <a:pPr algn="ctr"/>
            <a:endParaRPr kumimoji="0" lang="nl-NL" dirty="0">
              <a:latin typeface="Verdana"/>
            </a:endParaRPr>
          </a:p>
        </p:txBody>
      </p:sp>
      <p:sp>
        <p:nvSpPr>
          <p:cNvPr id="9" name="Rectangle 8"/>
          <p:cNvSpPr/>
          <p:nvPr/>
        </p:nvSpPr>
        <p:spPr>
          <a:xfrm>
            <a:off x="1028700" y="2311400"/>
            <a:ext cx="5829300" cy="1430867"/>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7287" tIns="53643" rIns="107287" bIns="53643" anchor="ctr"/>
          <a:lstStyle/>
          <a:p>
            <a:pPr algn="ctr"/>
            <a:endParaRPr kumimoji="0" lang="nl-NL" dirty="0">
              <a:latin typeface="Verdana"/>
            </a:endParaRPr>
          </a:p>
        </p:txBody>
      </p:sp>
      <p:sp>
        <p:nvSpPr>
          <p:cNvPr id="2" name="Title 1"/>
          <p:cNvSpPr>
            <a:spLocks noGrp="1"/>
          </p:cNvSpPr>
          <p:nvPr>
            <p:ph type="title" hasCustomPrompt="1"/>
          </p:nvPr>
        </p:nvSpPr>
        <p:spPr>
          <a:xfrm>
            <a:off x="1028700" y="2311400"/>
            <a:ext cx="5715000" cy="1430867"/>
          </a:xfrm>
        </p:spPr>
        <p:txBody>
          <a:bodyPr/>
          <a:lstStyle>
            <a:lvl1pPr algn="l" eaLnBrk="1" latinLnBrk="0" hangingPunct="1">
              <a:buNone/>
              <a:defRPr kumimoji="0" lang="nl-NL" sz="5200" b="0" cap="none">
                <a:solidFill>
                  <a:srgbClr val="FFFFFF"/>
                </a:solidFill>
              </a:defRPr>
            </a:lvl1pPr>
            <a:extLst/>
          </a:lstStyle>
          <a:p>
            <a:r>
              <a:rPr kumimoji="0" lang="nl-NL"/>
              <a:t>Klik om de titelstijl van het model te bewerken</a:t>
            </a:r>
          </a:p>
        </p:txBody>
      </p:sp>
      <p:sp>
        <p:nvSpPr>
          <p:cNvPr id="12" name="Date Placeholder 11"/>
          <p:cNvSpPr>
            <a:spLocks noGrp="1"/>
          </p:cNvSpPr>
          <p:nvPr>
            <p:ph type="dt" sz="half" idx="10"/>
          </p:nvPr>
        </p:nvSpPr>
        <p:spPr/>
        <p:txBody>
          <a:bodyPr/>
          <a:lstStyle/>
          <a:p>
            <a:fld id="{6FCF9F07-3BC7-4570-B054-79111B0A380C}" type="datetime1">
              <a:rPr kumimoji="0" lang="en-US"/>
              <a:pPr/>
              <a:t>3/22/2022</a:t>
            </a:fld>
            <a:endParaRPr kumimoji="0" lang="nl-NL" dirty="0"/>
          </a:p>
        </p:txBody>
      </p:sp>
      <p:sp>
        <p:nvSpPr>
          <p:cNvPr id="13" name="Slide Number Placeholder 12"/>
          <p:cNvSpPr>
            <a:spLocks noGrp="1"/>
          </p:cNvSpPr>
          <p:nvPr>
            <p:ph type="sldNum" sz="quarter" idx="11"/>
          </p:nvPr>
        </p:nvSpPr>
        <p:spPr>
          <a:xfrm>
            <a:off x="0" y="2531535"/>
            <a:ext cx="971550" cy="1013532"/>
          </a:xfrm>
        </p:spPr>
        <p:txBody>
          <a:bodyPr>
            <a:noAutofit/>
          </a:bodyPr>
          <a:lstStyle>
            <a:lvl1pPr eaLnBrk="1" latinLnBrk="0" hangingPunct="1">
              <a:defRPr kumimoji="0" lang="nl-NL" sz="2800">
                <a:solidFill>
                  <a:srgbClr val="FFFFFF"/>
                </a:solidFill>
              </a:defRPr>
            </a:lvl1pPr>
            <a:extLst/>
          </a:lstStyle>
          <a:p>
            <a:pPr algn="ctr"/>
            <a:fld id="{8F82E0A0-C266-4798-8C8F-B9F91E9DA37E}" type="slidenum">
              <a:rPr kumimoji="0" lang="nl-NL" sz="2800" b="1">
                <a:solidFill>
                  <a:srgbClr val="FFFFFF"/>
                </a:solidFill>
              </a:rPr>
              <a:pPr algn="ctr"/>
              <a:t>‹nr.›</a:t>
            </a:fld>
            <a:endParaRPr kumimoji="0" lang="nl-NL" sz="2800" dirty="0">
              <a:solidFill>
                <a:srgbClr val="FFFFFF"/>
              </a:solidFill>
            </a:endParaRPr>
          </a:p>
        </p:txBody>
      </p:sp>
      <p:sp>
        <p:nvSpPr>
          <p:cNvPr id="14" name="Footer Placeholder 13"/>
          <p:cNvSpPr>
            <a:spLocks noGrp="1"/>
          </p:cNvSpPr>
          <p:nvPr>
            <p:ph type="ftr" sz="quarter" idx="12"/>
          </p:nvPr>
        </p:nvSpPr>
        <p:spPr/>
        <p:txBody>
          <a:bodyPr/>
          <a:lstStyle/>
          <a:p>
            <a:endParaRPr kumimoji="0" lang="nl-NL"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0" hangingPunct="1"/>
            <a:r>
              <a:rPr kumimoji="0" lang="en-US"/>
              <a:t>Titelstijl van model bewerken</a:t>
            </a:r>
            <a:endParaRPr kumimoji="0"/>
          </a:p>
        </p:txBody>
      </p:sp>
      <p:sp>
        <p:nvSpPr>
          <p:cNvPr id="9" name="Content Placeholder 8"/>
          <p:cNvSpPr>
            <a:spLocks noGrp="1"/>
          </p:cNvSpPr>
          <p:nvPr>
            <p:ph sz="quarter" idx="13"/>
          </p:nvPr>
        </p:nvSpPr>
        <p:spPr>
          <a:xfrm>
            <a:off x="457200" y="2604915"/>
            <a:ext cx="2914650" cy="6295127"/>
          </a:xfrm>
        </p:spPr>
        <p:txBody>
          <a:bodyPr/>
          <a:lstStyle/>
          <a:p>
            <a:pPr lvl="0" eaLnBrk="1" latinLnBrk="0" hangingPunct="1"/>
            <a:r>
              <a:rPr kumimoji="0" lang="en-US"/>
              <a:t>Klik om de tekststijl van het model te bewerken</a:t>
            </a:r>
          </a:p>
          <a:p>
            <a:pPr lvl="1" eaLnBrk="1" latinLnBrk="0" hangingPunct="1"/>
            <a:r>
              <a:rPr kumimoji="0" lang="en-US"/>
              <a:t>Tweede niveau</a:t>
            </a:r>
          </a:p>
          <a:p>
            <a:pPr lvl="2" eaLnBrk="1" latinLnBrk="0" hangingPunct="1"/>
            <a:r>
              <a:rPr kumimoji="0" lang="en-US"/>
              <a:t>Derde niveau</a:t>
            </a:r>
          </a:p>
          <a:p>
            <a:pPr lvl="3" eaLnBrk="1" latinLnBrk="0" hangingPunct="1"/>
            <a:r>
              <a:rPr kumimoji="0" lang="en-US"/>
              <a:t>Vierde niveau</a:t>
            </a:r>
          </a:p>
          <a:p>
            <a:pPr lvl="4" eaLnBrk="1" latinLnBrk="0" hangingPunct="1"/>
            <a:r>
              <a:rPr kumimoji="0" lang="en-US"/>
              <a:t>Vijfde niveau</a:t>
            </a:r>
            <a:endParaRPr kumimoji="0"/>
          </a:p>
        </p:txBody>
      </p:sp>
      <p:sp>
        <p:nvSpPr>
          <p:cNvPr id="11" name="Content Placeholder 10"/>
          <p:cNvSpPr>
            <a:spLocks noGrp="1"/>
          </p:cNvSpPr>
          <p:nvPr>
            <p:ph sz="quarter" idx="14"/>
          </p:nvPr>
        </p:nvSpPr>
        <p:spPr>
          <a:xfrm>
            <a:off x="3633676" y="2604910"/>
            <a:ext cx="2914650" cy="6295130"/>
          </a:xfrm>
        </p:spPr>
        <p:txBody>
          <a:bodyPr/>
          <a:lstStyle/>
          <a:p>
            <a:pPr lvl="0" eaLnBrk="1" latinLnBrk="0" hangingPunct="1"/>
            <a:r>
              <a:rPr kumimoji="0" lang="en-US"/>
              <a:t>Klik om de tekststijl van het model te bewerken</a:t>
            </a:r>
          </a:p>
          <a:p>
            <a:pPr lvl="1" eaLnBrk="1" latinLnBrk="0" hangingPunct="1"/>
            <a:r>
              <a:rPr kumimoji="0" lang="en-US"/>
              <a:t>Tweede niveau</a:t>
            </a:r>
          </a:p>
          <a:p>
            <a:pPr lvl="2" eaLnBrk="1" latinLnBrk="0" hangingPunct="1"/>
            <a:r>
              <a:rPr kumimoji="0" lang="en-US"/>
              <a:t>Derde niveau</a:t>
            </a:r>
          </a:p>
          <a:p>
            <a:pPr lvl="3" eaLnBrk="1" latinLnBrk="0" hangingPunct="1"/>
            <a:r>
              <a:rPr kumimoji="0" lang="en-US"/>
              <a:t>Vierde niveau</a:t>
            </a:r>
          </a:p>
          <a:p>
            <a:pPr lvl="4" eaLnBrk="1" latinLnBrk="0" hangingPunct="1"/>
            <a:r>
              <a:rPr kumimoji="0" lang="en-US"/>
              <a:t>Vijfde niveau</a:t>
            </a:r>
            <a:endParaRPr kumimoji="0"/>
          </a:p>
        </p:txBody>
      </p:sp>
      <p:sp>
        <p:nvSpPr>
          <p:cNvPr id="8" name="Date Placeholder 7"/>
          <p:cNvSpPr>
            <a:spLocks noGrp="1"/>
          </p:cNvSpPr>
          <p:nvPr>
            <p:ph type="dt" sz="half" idx="15"/>
          </p:nvPr>
        </p:nvSpPr>
        <p:spPr/>
        <p:txBody>
          <a:bodyPr rtlCol="0"/>
          <a:lstStyle/>
          <a:p>
            <a:fld id="{E4606EA6-EFEA-4C30-9264-4F9291A5780D}" type="datetime1">
              <a:rPr kumimoji="0" lang="en-US"/>
              <a:pPr/>
              <a:t>3/22/2022</a:t>
            </a:fld>
            <a:endParaRPr kumimoji="0" lang="nl-NL" dirty="0"/>
          </a:p>
        </p:txBody>
      </p:sp>
      <p:sp>
        <p:nvSpPr>
          <p:cNvPr id="10" name="Slide Number Placeholder 9"/>
          <p:cNvSpPr>
            <a:spLocks noGrp="1"/>
          </p:cNvSpPr>
          <p:nvPr>
            <p:ph type="sldNum" sz="quarter" idx="16"/>
          </p:nvPr>
        </p:nvSpPr>
        <p:spPr/>
        <p:txBody>
          <a:bodyPr rtlCol="0"/>
          <a:lstStyle/>
          <a:p>
            <a:pPr algn="ctr"/>
            <a:fld id="{8F82E0A0-C266-4798-8C8F-B9F91E9DA37E}" type="slidenum">
              <a:rPr kumimoji="0" lang="nl-NL" sz="1600" b="1">
                <a:solidFill>
                  <a:srgbClr val="FFFFFF"/>
                </a:solidFill>
              </a:rPr>
              <a:pPr algn="ctr"/>
              <a:t>‹nr.›</a:t>
            </a:fld>
            <a:endParaRPr kumimoji="0" lang="nl-NL" dirty="0"/>
          </a:p>
        </p:txBody>
      </p:sp>
      <p:sp>
        <p:nvSpPr>
          <p:cNvPr id="12" name="Footer Placeholder 11"/>
          <p:cNvSpPr>
            <a:spLocks noGrp="1"/>
          </p:cNvSpPr>
          <p:nvPr>
            <p:ph type="ftr" sz="quarter" idx="17"/>
          </p:nvPr>
        </p:nvSpPr>
        <p:spPr/>
        <p:txBody>
          <a:bodyPr rtlCol="0"/>
          <a:lstStyle/>
          <a:p>
            <a:endParaRPr kumimoji="0" lang="nl-NL"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459486" y="227471"/>
            <a:ext cx="6115050" cy="1937173"/>
          </a:xfrm>
        </p:spPr>
        <p:txBody>
          <a:bodyPr anchor="b"/>
          <a:lstStyle>
            <a:lvl1pPr eaLnBrk="1" latinLnBrk="0" hangingPunct="1">
              <a:defRPr kumimoji="0" lang="nl-NL"/>
            </a:lvl1pPr>
            <a:extLst/>
          </a:lstStyle>
          <a:p>
            <a:pPr eaLnBrk="1" latinLnBrk="0" hangingPunct="1"/>
            <a:r>
              <a:rPr kumimoji="0" lang="en-US"/>
              <a:t>Titelstijl van model bewerken</a:t>
            </a:r>
            <a:endParaRPr kumimoji="0"/>
          </a:p>
        </p:txBody>
      </p:sp>
      <p:sp>
        <p:nvSpPr>
          <p:cNvPr id="11" name="Content Placeholder 10"/>
          <p:cNvSpPr>
            <a:spLocks noGrp="1"/>
          </p:cNvSpPr>
          <p:nvPr>
            <p:ph sz="quarter" idx="13"/>
          </p:nvPr>
        </p:nvSpPr>
        <p:spPr>
          <a:xfrm>
            <a:off x="457200" y="3697427"/>
            <a:ext cx="2914650" cy="5063067"/>
          </a:xfrm>
        </p:spPr>
        <p:txBody>
          <a:bodyPr/>
          <a:lstStyle/>
          <a:p>
            <a:pPr lvl="0" eaLnBrk="1" latinLnBrk="0" hangingPunct="1"/>
            <a:r>
              <a:rPr kumimoji="0" lang="en-US"/>
              <a:t>Klik om de tekststijl van het model te bewerken</a:t>
            </a:r>
          </a:p>
          <a:p>
            <a:pPr lvl="1" eaLnBrk="1" latinLnBrk="0" hangingPunct="1"/>
            <a:r>
              <a:rPr kumimoji="0" lang="en-US"/>
              <a:t>Tweede niveau</a:t>
            </a:r>
          </a:p>
          <a:p>
            <a:pPr lvl="2" eaLnBrk="1" latinLnBrk="0" hangingPunct="1"/>
            <a:r>
              <a:rPr kumimoji="0" lang="en-US"/>
              <a:t>Derde niveau</a:t>
            </a:r>
          </a:p>
          <a:p>
            <a:pPr lvl="3" eaLnBrk="1" latinLnBrk="0" hangingPunct="1"/>
            <a:r>
              <a:rPr kumimoji="0" lang="en-US"/>
              <a:t>Vierde niveau</a:t>
            </a:r>
          </a:p>
          <a:p>
            <a:pPr lvl="4" eaLnBrk="1" latinLnBrk="0" hangingPunct="1"/>
            <a:r>
              <a:rPr kumimoji="0" lang="en-US"/>
              <a:t>Vijfde niveau</a:t>
            </a:r>
            <a:endParaRPr kumimoji="0"/>
          </a:p>
        </p:txBody>
      </p:sp>
      <p:sp>
        <p:nvSpPr>
          <p:cNvPr id="13" name="Content Placeholder 12"/>
          <p:cNvSpPr>
            <a:spLocks noGrp="1"/>
          </p:cNvSpPr>
          <p:nvPr>
            <p:ph sz="quarter" idx="14"/>
          </p:nvPr>
        </p:nvSpPr>
        <p:spPr>
          <a:xfrm>
            <a:off x="3600450" y="3697427"/>
            <a:ext cx="2914650" cy="5063067"/>
          </a:xfrm>
        </p:spPr>
        <p:txBody>
          <a:bodyPr/>
          <a:lstStyle/>
          <a:p>
            <a:pPr lvl="0" eaLnBrk="1" latinLnBrk="0" hangingPunct="1"/>
            <a:r>
              <a:rPr kumimoji="0" lang="en-US"/>
              <a:t>Klik om de tekststijl van het model te bewerken</a:t>
            </a:r>
          </a:p>
          <a:p>
            <a:pPr lvl="1" eaLnBrk="1" latinLnBrk="0" hangingPunct="1"/>
            <a:r>
              <a:rPr kumimoji="0" lang="en-US"/>
              <a:t>Tweede niveau</a:t>
            </a:r>
          </a:p>
          <a:p>
            <a:pPr lvl="2" eaLnBrk="1" latinLnBrk="0" hangingPunct="1"/>
            <a:r>
              <a:rPr kumimoji="0" lang="en-US"/>
              <a:t>Derde niveau</a:t>
            </a:r>
          </a:p>
          <a:p>
            <a:pPr lvl="3" eaLnBrk="1" latinLnBrk="0" hangingPunct="1"/>
            <a:r>
              <a:rPr kumimoji="0" lang="en-US"/>
              <a:t>Vierde niveau</a:t>
            </a:r>
          </a:p>
          <a:p>
            <a:pPr lvl="4" eaLnBrk="1" latinLnBrk="0" hangingPunct="1"/>
            <a:r>
              <a:rPr kumimoji="0" lang="en-US"/>
              <a:t>Vijfde niveau</a:t>
            </a:r>
            <a:endParaRPr kumimoji="0"/>
          </a:p>
        </p:txBody>
      </p:sp>
      <p:sp>
        <p:nvSpPr>
          <p:cNvPr id="10" name="Date Placeholder 9"/>
          <p:cNvSpPr>
            <a:spLocks noGrp="1"/>
          </p:cNvSpPr>
          <p:nvPr>
            <p:ph type="dt" sz="half" idx="15"/>
          </p:nvPr>
        </p:nvSpPr>
        <p:spPr/>
        <p:txBody>
          <a:bodyPr rtlCol="0"/>
          <a:lstStyle/>
          <a:p>
            <a:fld id="{E4606EA6-EFEA-4C30-9264-4F9291A5780D}" type="datetime1">
              <a:rPr kumimoji="0" lang="en-US"/>
              <a:pPr/>
              <a:t>3/22/2022</a:t>
            </a:fld>
            <a:endParaRPr kumimoji="0" lang="nl-NL" dirty="0"/>
          </a:p>
        </p:txBody>
      </p:sp>
      <p:sp>
        <p:nvSpPr>
          <p:cNvPr id="12" name="Slide Number Placeholder 11"/>
          <p:cNvSpPr>
            <a:spLocks noGrp="1"/>
          </p:cNvSpPr>
          <p:nvPr>
            <p:ph type="sldNum" sz="quarter" idx="16"/>
          </p:nvPr>
        </p:nvSpPr>
        <p:spPr/>
        <p:txBody>
          <a:bodyPr rtlCol="0"/>
          <a:lstStyle/>
          <a:p>
            <a:pPr algn="ctr"/>
            <a:fld id="{8F82E0A0-C266-4798-8C8F-B9F91E9DA37E}" type="slidenum">
              <a:rPr kumimoji="0" lang="nl-NL" sz="1600" b="1">
                <a:solidFill>
                  <a:srgbClr val="FFFFFF"/>
                </a:solidFill>
              </a:rPr>
              <a:pPr algn="ctr"/>
              <a:t>‹nr.›</a:t>
            </a:fld>
            <a:endParaRPr kumimoji="0" lang="nl-NL" dirty="0"/>
          </a:p>
        </p:txBody>
      </p:sp>
      <p:sp>
        <p:nvSpPr>
          <p:cNvPr id="14" name="Footer Placeholder 13"/>
          <p:cNvSpPr>
            <a:spLocks noGrp="1"/>
          </p:cNvSpPr>
          <p:nvPr>
            <p:ph type="ftr" sz="quarter" idx="17"/>
          </p:nvPr>
        </p:nvSpPr>
        <p:spPr/>
        <p:txBody>
          <a:bodyPr rtlCol="0"/>
          <a:lstStyle/>
          <a:p>
            <a:endParaRPr kumimoji="0" lang="nl-NL" dirty="0"/>
          </a:p>
        </p:txBody>
      </p:sp>
      <p:sp>
        <p:nvSpPr>
          <p:cNvPr id="16" name="Text Placeholder 15"/>
          <p:cNvSpPr>
            <a:spLocks noGrp="1"/>
          </p:cNvSpPr>
          <p:nvPr>
            <p:ph type="body" sz="quarter" idx="18"/>
          </p:nvPr>
        </p:nvSpPr>
        <p:spPr>
          <a:xfrm>
            <a:off x="457200" y="2623664"/>
            <a:ext cx="2914650" cy="1021419"/>
          </a:xfrm>
          <a:solidFill>
            <a:schemeClr val="accent2"/>
          </a:solidFill>
        </p:spPr>
        <p:txBody>
          <a:bodyPr rtlCol="0" anchor="ctr"/>
          <a:lstStyle>
            <a:lvl1pPr eaLnBrk="1" latinLnBrk="0" hangingPunct="1">
              <a:buFontTx/>
              <a:buNone/>
              <a:defRPr kumimoji="0" lang="nl-NL" sz="2300" b="1">
                <a:solidFill>
                  <a:srgbClr val="FFFFFF"/>
                </a:solidFill>
              </a:defRPr>
            </a:lvl1pPr>
            <a:extLst/>
          </a:lstStyle>
          <a:p>
            <a:pPr lvl="0" eaLnBrk="1" latinLnBrk="0" hangingPunct="1"/>
            <a:r>
              <a:rPr kumimoji="0" lang="en-US"/>
              <a:t>Klik om de tekststijl van het model te bewerken</a:t>
            </a:r>
          </a:p>
        </p:txBody>
      </p:sp>
      <p:sp>
        <p:nvSpPr>
          <p:cNvPr id="15" name="Text Placeholder 14"/>
          <p:cNvSpPr>
            <a:spLocks noGrp="1"/>
          </p:cNvSpPr>
          <p:nvPr>
            <p:ph type="body" sz="quarter" idx="19"/>
          </p:nvPr>
        </p:nvSpPr>
        <p:spPr>
          <a:xfrm>
            <a:off x="3600450" y="2623664"/>
            <a:ext cx="2914650" cy="1021419"/>
          </a:xfrm>
          <a:solidFill>
            <a:schemeClr val="accent4"/>
          </a:solidFill>
        </p:spPr>
        <p:txBody>
          <a:bodyPr rtlCol="0" anchor="ctr"/>
          <a:lstStyle>
            <a:lvl1pPr eaLnBrk="1" latinLnBrk="0" hangingPunct="1">
              <a:buFontTx/>
              <a:buNone/>
              <a:defRPr kumimoji="0" lang="nl-NL" sz="2300" b="1">
                <a:solidFill>
                  <a:srgbClr val="FFFFFF"/>
                </a:solidFill>
              </a:defRPr>
            </a:lvl1pPr>
            <a:extLst/>
          </a:lstStyle>
          <a:p>
            <a:pPr lvl="0" eaLnBrk="1" latinLnBrk="0" hangingPunct="1"/>
            <a:r>
              <a:rPr kumimoji="0" lang="en-US"/>
              <a:t>Klik om de tekststijl van het model te bewerken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0" hangingPunct="1"/>
            <a:r>
              <a:rPr kumimoji="0" lang="en-US"/>
              <a:t>Titelstijl van model bewerken</a:t>
            </a:r>
            <a:endParaRPr kumimoji="0"/>
          </a:p>
        </p:txBody>
      </p:sp>
      <p:sp>
        <p:nvSpPr>
          <p:cNvPr id="3" name="Date Placeholder 2"/>
          <p:cNvSpPr>
            <a:spLocks noGrp="1"/>
          </p:cNvSpPr>
          <p:nvPr>
            <p:ph type="dt" sz="half" idx="10"/>
          </p:nvPr>
        </p:nvSpPr>
        <p:spPr/>
        <p:txBody>
          <a:bodyPr/>
          <a:lstStyle/>
          <a:p>
            <a:fld id="{6DFADB5D-B7A0-47E3-AD2D-B1A6F8614213}" type="datetime1">
              <a:rPr kumimoji="0" lang="en-US"/>
              <a:pPr/>
              <a:t>3/22/2022</a:t>
            </a:fld>
            <a:endParaRPr kumimoji="0" lang="nl-NL" dirty="0"/>
          </a:p>
        </p:txBody>
      </p:sp>
      <p:sp>
        <p:nvSpPr>
          <p:cNvPr id="4" name="Footer Placeholder 3"/>
          <p:cNvSpPr>
            <a:spLocks noGrp="1"/>
          </p:cNvSpPr>
          <p:nvPr>
            <p:ph type="ftr" sz="quarter" idx="11"/>
          </p:nvPr>
        </p:nvSpPr>
        <p:spPr/>
        <p:txBody>
          <a:bodyPr/>
          <a:lstStyle/>
          <a:p>
            <a:endParaRPr kumimoji="0" lang="nl-NL" dirty="0"/>
          </a:p>
        </p:txBody>
      </p:sp>
      <p:sp>
        <p:nvSpPr>
          <p:cNvPr id="5" name="Slide Number Placeholder 4"/>
          <p:cNvSpPr>
            <a:spLocks noGrp="1"/>
          </p:cNvSpPr>
          <p:nvPr>
            <p:ph type="sldNum" sz="quarter" idx="12"/>
          </p:nvPr>
        </p:nvSpPr>
        <p:spPr/>
        <p:txBody>
          <a:bodyPr/>
          <a:lstStyle>
            <a:lvl1pPr eaLnBrk="1" latinLnBrk="0" hangingPunct="1">
              <a:defRPr kumimoji="0" lang="nl-NL">
                <a:solidFill>
                  <a:srgbClr val="FFFFFF"/>
                </a:solidFill>
              </a:defRPr>
            </a:lvl1pPr>
            <a:extLst/>
          </a:lstStyle>
          <a:p>
            <a:fld id="{A3F7CB7D-F184-43C7-B6FD-03D728E1BBFF}" type="slidenum">
              <a:rPr kumimoji="0" lang="nl-NL">
                <a:solidFill>
                  <a:srgbClr val="FFFFFF"/>
                </a:solidFill>
              </a:rPr>
              <a:pPr/>
              <a:t>‹nr.›</a:t>
            </a:fld>
            <a:endParaRPr kumimoji="0" lang="nl-NL" dirty="0">
              <a:solidFill>
                <a:srgbClr val="FFFFFF"/>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968126-03FC-49C0-B9B8-2B561CCC3D90}" type="datetime1">
              <a:rPr kumimoji="0" lang="en-US"/>
              <a:pPr/>
              <a:t>3/22/2022</a:t>
            </a:fld>
            <a:endParaRPr kumimoji="0" lang="nl-NL" dirty="0"/>
          </a:p>
        </p:txBody>
      </p:sp>
      <p:sp>
        <p:nvSpPr>
          <p:cNvPr id="3" name="Footer Placeholder 2"/>
          <p:cNvSpPr>
            <a:spLocks noGrp="1"/>
          </p:cNvSpPr>
          <p:nvPr>
            <p:ph type="ftr" sz="quarter" idx="11"/>
          </p:nvPr>
        </p:nvSpPr>
        <p:spPr/>
        <p:txBody>
          <a:bodyPr/>
          <a:lstStyle/>
          <a:p>
            <a:endParaRPr kumimoji="0" lang="nl-NL" dirty="0"/>
          </a:p>
        </p:txBody>
      </p:sp>
      <p:sp>
        <p:nvSpPr>
          <p:cNvPr id="4" name="Slide Number Placeholder 3"/>
          <p:cNvSpPr>
            <a:spLocks noGrp="1"/>
          </p:cNvSpPr>
          <p:nvPr>
            <p:ph type="sldNum" sz="quarter" idx="12"/>
          </p:nvPr>
        </p:nvSpPr>
        <p:spPr>
          <a:xfrm>
            <a:off x="0" y="9025467"/>
            <a:ext cx="400050" cy="550333"/>
          </a:xfrm>
        </p:spPr>
        <p:txBody>
          <a:bodyPr/>
          <a:lstStyle>
            <a:lvl1pPr eaLnBrk="1" latinLnBrk="0" hangingPunct="1">
              <a:defRPr kumimoji="0" lang="nl-NL">
                <a:solidFill>
                  <a:schemeClr val="tx2"/>
                </a:solidFill>
              </a:defRPr>
            </a:lvl1pPr>
            <a:extLst/>
          </a:lstStyle>
          <a:p>
            <a:fld id="{A3F7CB7D-F184-43C7-B6FD-03D728E1BBFF}" type="slidenum">
              <a:rPr kumimoji="0" lang="nl-NL">
                <a:solidFill>
                  <a:schemeClr val="tx2"/>
                </a:solidFill>
              </a:rPr>
              <a:pPr/>
              <a:t>‹nr.›</a:t>
            </a:fld>
            <a:endParaRPr kumimoji="0" lang="nl-NL" dirty="0">
              <a:solidFill>
                <a:schemeClr val="tx2"/>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57200" y="227471"/>
            <a:ext cx="6115050" cy="1937173"/>
          </a:xfrm>
        </p:spPr>
        <p:txBody>
          <a:bodyPr anchor="b"/>
          <a:lstStyle>
            <a:lvl1pPr algn="l" eaLnBrk="1" latinLnBrk="0" hangingPunct="1">
              <a:buNone/>
              <a:defRPr kumimoji="0" lang="nl-NL" sz="4900" b="0"/>
            </a:lvl1pPr>
            <a:extLst/>
          </a:lstStyle>
          <a:p>
            <a:pPr eaLnBrk="1" latinLnBrk="0" hangingPunct="1"/>
            <a:r>
              <a:rPr kumimoji="0" lang="en-US"/>
              <a:t>Titelstijl van model bewerken</a:t>
            </a:r>
            <a:endParaRPr kumimoji="0"/>
          </a:p>
        </p:txBody>
      </p:sp>
      <p:sp>
        <p:nvSpPr>
          <p:cNvPr id="5" name="Date Placeholder 4"/>
          <p:cNvSpPr>
            <a:spLocks noGrp="1"/>
          </p:cNvSpPr>
          <p:nvPr>
            <p:ph type="dt" sz="half" idx="10"/>
          </p:nvPr>
        </p:nvSpPr>
        <p:spPr/>
        <p:txBody>
          <a:bodyPr/>
          <a:lstStyle/>
          <a:p>
            <a:fld id="{F49A8198-4617-485E-9585-4840B69DBBA6}" type="datetime1">
              <a:rPr kumimoji="0" lang="en-US"/>
              <a:pPr/>
              <a:t>3/22/2022</a:t>
            </a:fld>
            <a:endParaRPr kumimoji="0" lang="nl-NL" dirty="0"/>
          </a:p>
        </p:txBody>
      </p:sp>
      <p:sp>
        <p:nvSpPr>
          <p:cNvPr id="6" name="Footer Placeholder 5"/>
          <p:cNvSpPr>
            <a:spLocks noGrp="1"/>
          </p:cNvSpPr>
          <p:nvPr>
            <p:ph type="ftr" sz="quarter" idx="11"/>
          </p:nvPr>
        </p:nvSpPr>
        <p:spPr/>
        <p:txBody>
          <a:bodyPr/>
          <a:lstStyle/>
          <a:p>
            <a:endParaRPr kumimoji="0" lang="nl-NL" dirty="0"/>
          </a:p>
        </p:txBody>
      </p:sp>
      <p:sp>
        <p:nvSpPr>
          <p:cNvPr id="7" name="Slide Number Placeholder 6"/>
          <p:cNvSpPr>
            <a:spLocks noGrp="1"/>
          </p:cNvSpPr>
          <p:nvPr>
            <p:ph type="sldNum" sz="quarter" idx="12"/>
          </p:nvPr>
        </p:nvSpPr>
        <p:spPr/>
        <p:txBody>
          <a:bodyPr/>
          <a:lstStyle>
            <a:lvl1pPr eaLnBrk="1" latinLnBrk="0" hangingPunct="1">
              <a:defRPr kumimoji="0" lang="nl-NL">
                <a:solidFill>
                  <a:srgbClr val="FFFFFF"/>
                </a:solidFill>
              </a:defRPr>
            </a:lvl1pPr>
            <a:extLst/>
          </a:lstStyle>
          <a:p>
            <a:fld id="{A3F7CB7D-F184-43C7-B6FD-03D728E1BBFF}" type="slidenum">
              <a:rPr kumimoji="0" lang="nl-NL">
                <a:solidFill>
                  <a:srgbClr val="FFFFFF"/>
                </a:solidFill>
              </a:rPr>
              <a:pPr/>
              <a:t>‹nr.›</a:t>
            </a:fld>
            <a:endParaRPr kumimoji="0" lang="nl-NL" dirty="0">
              <a:solidFill>
                <a:srgbClr val="FFFFFF"/>
              </a:solidFill>
            </a:endParaRPr>
          </a:p>
        </p:txBody>
      </p:sp>
      <p:sp>
        <p:nvSpPr>
          <p:cNvPr id="3" name="Text Placeholder 2"/>
          <p:cNvSpPr>
            <a:spLocks noGrp="1"/>
          </p:cNvSpPr>
          <p:nvPr>
            <p:ph type="body" idx="1"/>
          </p:nvPr>
        </p:nvSpPr>
        <p:spPr>
          <a:xfrm>
            <a:off x="457200" y="2751667"/>
            <a:ext cx="1200150" cy="6016978"/>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60930" tIns="214573" rIns="160930" bIns="107287"/>
          <a:lstStyle>
            <a:lvl1pPr marL="0" indent="0" eaLnBrk="1" latinLnBrk="0" hangingPunct="1">
              <a:spcAft>
                <a:spcPts val="1173"/>
              </a:spcAft>
              <a:buNone/>
              <a:defRPr kumimoji="0" lang="nl-NL" sz="2100">
                <a:latin typeface="Verdana"/>
              </a:defRPr>
            </a:lvl1pPr>
            <a:lvl2pPr eaLnBrk="1" latinLnBrk="0" hangingPunct="1">
              <a:buNone/>
              <a:defRPr kumimoji="0" lang="nl-NL" sz="1400"/>
            </a:lvl2pPr>
            <a:lvl3pPr eaLnBrk="1" latinLnBrk="0" hangingPunct="1">
              <a:buNone/>
              <a:defRPr kumimoji="0" lang="nl-NL" sz="1200"/>
            </a:lvl3pPr>
            <a:lvl4pPr eaLnBrk="1" latinLnBrk="0" hangingPunct="1">
              <a:buNone/>
              <a:defRPr kumimoji="0" lang="nl-NL" sz="1100"/>
            </a:lvl4pPr>
            <a:lvl5pPr eaLnBrk="1" latinLnBrk="0" hangingPunct="1">
              <a:buNone/>
              <a:defRPr kumimoji="0" lang="nl-NL" sz="1100"/>
            </a:lvl5pPr>
            <a:extLst/>
          </a:lstStyle>
          <a:p>
            <a:pPr lvl="0" eaLnBrk="1" latinLnBrk="0" hangingPunct="1"/>
            <a:r>
              <a:rPr kumimoji="0" lang="en-US" dirty="0" err="1"/>
              <a:t>Klik</a:t>
            </a:r>
            <a:r>
              <a:rPr kumimoji="0" lang="en-US" dirty="0"/>
              <a:t> </a:t>
            </a:r>
            <a:r>
              <a:rPr kumimoji="0" lang="en-US" dirty="0" err="1"/>
              <a:t>om</a:t>
            </a:r>
            <a:r>
              <a:rPr kumimoji="0" lang="en-US" dirty="0"/>
              <a:t> de </a:t>
            </a:r>
            <a:r>
              <a:rPr kumimoji="0" lang="en-US" dirty="0" err="1"/>
              <a:t>tekststijl</a:t>
            </a:r>
            <a:r>
              <a:rPr kumimoji="0" lang="en-US" dirty="0"/>
              <a:t> van het model </a:t>
            </a:r>
            <a:r>
              <a:rPr kumimoji="0" lang="en-US" dirty="0" err="1"/>
              <a:t>te</a:t>
            </a:r>
            <a:r>
              <a:rPr kumimoji="0" lang="en-US" dirty="0"/>
              <a:t> </a:t>
            </a:r>
            <a:r>
              <a:rPr kumimoji="0" lang="en-US" dirty="0" err="1"/>
              <a:t>bewerken</a:t>
            </a:r>
            <a:endParaRPr kumimoji="0" lang="en-US" dirty="0"/>
          </a:p>
        </p:txBody>
      </p:sp>
      <p:sp>
        <p:nvSpPr>
          <p:cNvPr id="9" name="Content Placeholder 8"/>
          <p:cNvSpPr>
            <a:spLocks noGrp="1"/>
          </p:cNvSpPr>
          <p:nvPr>
            <p:ph sz="quarter" idx="13"/>
          </p:nvPr>
        </p:nvSpPr>
        <p:spPr>
          <a:xfrm>
            <a:off x="1771650" y="2751667"/>
            <a:ext cx="4800600" cy="6163733"/>
          </a:xfrm>
        </p:spPr>
        <p:txBody>
          <a:bodyPr/>
          <a:lstStyle/>
          <a:p>
            <a:pPr lvl="0" eaLnBrk="1" latinLnBrk="0" hangingPunct="1"/>
            <a:r>
              <a:rPr kumimoji="0" lang="en-US"/>
              <a:t>Klik om de tekststijl van het model te bewerken</a:t>
            </a:r>
          </a:p>
          <a:p>
            <a:pPr lvl="1" eaLnBrk="1" latinLnBrk="0" hangingPunct="1"/>
            <a:r>
              <a:rPr kumimoji="0" lang="en-US"/>
              <a:t>Tweede niveau</a:t>
            </a:r>
          </a:p>
          <a:p>
            <a:pPr lvl="2" eaLnBrk="1" latinLnBrk="0" hangingPunct="1"/>
            <a:r>
              <a:rPr kumimoji="0" lang="en-US"/>
              <a:t>Derde niveau</a:t>
            </a:r>
          </a:p>
          <a:p>
            <a:pPr lvl="3" eaLnBrk="1" latinLnBrk="0" hangingPunct="1"/>
            <a:r>
              <a:rPr kumimoji="0" lang="en-US"/>
              <a:t>Vierde niveau</a:t>
            </a:r>
          </a:p>
          <a:p>
            <a:pPr lvl="4" eaLnBrk="1" latinLnBrk="0" hangingPunct="1"/>
            <a:r>
              <a:rPr kumimoji="0" lang="en-US"/>
              <a:t>Vijfde niveau</a:t>
            </a:r>
            <a:endParaRPr kumimoji="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bg>
      <p:bgRef idx="1001">
        <a:schemeClr val="bg2"/>
      </p:bgRef>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168251" y="0"/>
            <a:ext cx="5689749" cy="6586389"/>
          </a:xfrm>
          <a:solidFill>
            <a:schemeClr val="tx2">
              <a:shade val="50000"/>
            </a:schemeClr>
          </a:solidFill>
          <a:ln>
            <a:noFill/>
          </a:ln>
        </p:spPr>
        <p:txBody>
          <a:bodyPr/>
          <a:lstStyle>
            <a:lvl1pPr eaLnBrk="1" latinLnBrk="0" hangingPunct="1">
              <a:buNone/>
              <a:defRPr kumimoji="0" lang="nl-NL" sz="3800"/>
            </a:lvl1pPr>
            <a:extLst/>
          </a:lstStyle>
          <a:p>
            <a:r>
              <a:rPr kumimoji="0" lang="en-US" dirty="0"/>
              <a:t>Sleep de afbeelding naar de tijdelijke aanduiding of klik op het pictogram als u een afbeelding wilt toevoegen</a:t>
            </a:r>
            <a:endParaRPr kumimoji="0" lang="nl-NL" dirty="0"/>
          </a:p>
        </p:txBody>
      </p:sp>
      <p:sp>
        <p:nvSpPr>
          <p:cNvPr id="4" name="Text Placeholder 3"/>
          <p:cNvSpPr>
            <a:spLocks noGrp="1"/>
          </p:cNvSpPr>
          <p:nvPr>
            <p:ph type="body" sz="half" idx="2"/>
          </p:nvPr>
        </p:nvSpPr>
        <p:spPr>
          <a:xfrm>
            <a:off x="1200150" y="7924800"/>
            <a:ext cx="5486400" cy="990600"/>
          </a:xfrm>
        </p:spPr>
        <p:txBody>
          <a:bodyPr/>
          <a:lstStyle>
            <a:lvl1pPr marL="0" indent="0" eaLnBrk="1" latinLnBrk="0" hangingPunct="1">
              <a:buFontTx/>
              <a:buNone/>
              <a:defRPr kumimoji="0" lang="nl-NL" sz="2000"/>
            </a:lvl1pPr>
            <a:lvl2pPr eaLnBrk="1" latinLnBrk="0" hangingPunct="1">
              <a:buFontTx/>
              <a:buNone/>
              <a:defRPr kumimoji="0" lang="nl-NL" sz="1400"/>
            </a:lvl2pPr>
            <a:lvl3pPr eaLnBrk="1" latinLnBrk="0" hangingPunct="1">
              <a:buFontTx/>
              <a:buNone/>
              <a:defRPr kumimoji="0" lang="nl-NL" sz="1200"/>
            </a:lvl3pPr>
            <a:lvl4pPr eaLnBrk="1" latinLnBrk="0" hangingPunct="1">
              <a:buFontTx/>
              <a:buNone/>
              <a:defRPr kumimoji="0" lang="nl-NL" sz="1100"/>
            </a:lvl4pPr>
            <a:lvl5pPr eaLnBrk="1" latinLnBrk="0" hangingPunct="1">
              <a:buFontTx/>
              <a:buNone/>
              <a:defRPr kumimoji="0" lang="nl-NL" sz="1100"/>
            </a:lvl5pPr>
            <a:extLst/>
          </a:lstStyle>
          <a:p>
            <a:pPr lvl="0" eaLnBrk="1" latinLnBrk="0" hangingPunct="1"/>
            <a:r>
              <a:rPr kumimoji="0" lang="en-US"/>
              <a:t>Klik om de tekststijl van het model te bewerken</a:t>
            </a:r>
          </a:p>
        </p:txBody>
      </p:sp>
      <p:sp>
        <p:nvSpPr>
          <p:cNvPr id="8" name="Rectangle 7"/>
          <p:cNvSpPr/>
          <p:nvPr/>
        </p:nvSpPr>
        <p:spPr>
          <a:xfrm>
            <a:off x="-6858" y="6604000"/>
            <a:ext cx="6858000" cy="128117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7287" tIns="53643" rIns="107287" bIns="53643" anchor="ctr"/>
          <a:lstStyle/>
          <a:p>
            <a:pPr algn="ctr"/>
            <a:endParaRPr kumimoji="0" lang="nl-NL" dirty="0">
              <a:latin typeface="Verdana"/>
            </a:endParaRPr>
          </a:p>
        </p:txBody>
      </p:sp>
      <p:sp>
        <p:nvSpPr>
          <p:cNvPr id="9" name="Rectangle 8"/>
          <p:cNvSpPr/>
          <p:nvPr/>
        </p:nvSpPr>
        <p:spPr>
          <a:xfrm>
            <a:off x="-6858" y="6742176"/>
            <a:ext cx="1097280" cy="10302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7287" tIns="53643" rIns="107287" bIns="53643" anchor="ctr"/>
          <a:lstStyle/>
          <a:p>
            <a:pPr algn="ctr"/>
            <a:endParaRPr kumimoji="0" lang="nl-NL" dirty="0">
              <a:latin typeface="Verdana"/>
            </a:endParaRPr>
          </a:p>
        </p:txBody>
      </p:sp>
      <p:sp>
        <p:nvSpPr>
          <p:cNvPr id="10" name="Rectangle 9"/>
          <p:cNvSpPr/>
          <p:nvPr/>
        </p:nvSpPr>
        <p:spPr>
          <a:xfrm>
            <a:off x="1159002" y="6742176"/>
            <a:ext cx="5692140" cy="10302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7287" tIns="53643" rIns="107287" bIns="53643" anchor="ctr"/>
          <a:lstStyle/>
          <a:p>
            <a:pPr algn="ctr"/>
            <a:endParaRPr kumimoji="0" lang="nl-NL" dirty="0">
              <a:latin typeface="Verdana"/>
            </a:endParaRPr>
          </a:p>
        </p:txBody>
      </p:sp>
      <p:sp>
        <p:nvSpPr>
          <p:cNvPr id="2" name="Title 1"/>
          <p:cNvSpPr>
            <a:spLocks noGrp="1"/>
          </p:cNvSpPr>
          <p:nvPr>
            <p:ph type="title"/>
          </p:nvPr>
        </p:nvSpPr>
        <p:spPr>
          <a:xfrm>
            <a:off x="1200150" y="6824133"/>
            <a:ext cx="5486400" cy="880533"/>
          </a:xfrm>
        </p:spPr>
        <p:txBody>
          <a:bodyPr anchor="ctr"/>
          <a:lstStyle>
            <a:lvl1pPr algn="l" eaLnBrk="1" latinLnBrk="0" hangingPunct="1">
              <a:buNone/>
              <a:defRPr kumimoji="0" lang="nl-NL" sz="3300" b="0">
                <a:solidFill>
                  <a:srgbClr val="FFFFFF"/>
                </a:solidFill>
              </a:defRPr>
            </a:lvl1pPr>
            <a:extLst/>
          </a:lstStyle>
          <a:p>
            <a:pPr eaLnBrk="1" latinLnBrk="0" hangingPunct="1"/>
            <a:r>
              <a:rPr kumimoji="0" lang="en-US"/>
              <a:t>Titelstijl van model bewerken</a:t>
            </a:r>
            <a:endParaRPr kumimoji="0"/>
          </a:p>
        </p:txBody>
      </p:sp>
      <p:sp>
        <p:nvSpPr>
          <p:cNvPr id="11" name="Rectangle 10"/>
          <p:cNvSpPr/>
          <p:nvPr/>
        </p:nvSpPr>
        <p:spPr>
          <a:xfrm>
            <a:off x="1085850" y="0"/>
            <a:ext cx="75438" cy="991920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7287" tIns="53643" rIns="107287" bIns="53643" anchor="ctr"/>
          <a:lstStyle/>
          <a:p>
            <a:pPr algn="ctr"/>
            <a:endParaRPr kumimoji="0" lang="nl-NL" dirty="0">
              <a:latin typeface="Verdana"/>
            </a:endParaRPr>
          </a:p>
        </p:txBody>
      </p:sp>
      <p:sp>
        <p:nvSpPr>
          <p:cNvPr id="12" name="Date Placeholder 11"/>
          <p:cNvSpPr>
            <a:spLocks noGrp="1"/>
          </p:cNvSpPr>
          <p:nvPr>
            <p:ph type="dt" sz="half" idx="10"/>
          </p:nvPr>
        </p:nvSpPr>
        <p:spPr>
          <a:xfrm>
            <a:off x="4686300" y="9025467"/>
            <a:ext cx="2000250" cy="527403"/>
          </a:xfrm>
        </p:spPr>
        <p:txBody>
          <a:bodyPr rtlCol="0"/>
          <a:lstStyle/>
          <a:p>
            <a:fld id="{E4606EA6-EFEA-4C30-9264-4F9291A5780D}" type="datetime1">
              <a:rPr kumimoji="0" lang="en-US"/>
              <a:pPr/>
              <a:t>3/22/2022</a:t>
            </a:fld>
            <a:endParaRPr kumimoji="0" lang="nl-NL" dirty="0"/>
          </a:p>
        </p:txBody>
      </p:sp>
      <p:sp>
        <p:nvSpPr>
          <p:cNvPr id="13" name="Slide Number Placeholder 12"/>
          <p:cNvSpPr>
            <a:spLocks noGrp="1"/>
          </p:cNvSpPr>
          <p:nvPr>
            <p:ph type="sldNum" sz="quarter" idx="11"/>
          </p:nvPr>
        </p:nvSpPr>
        <p:spPr>
          <a:xfrm>
            <a:off x="0" y="6741583"/>
            <a:ext cx="1085850" cy="958503"/>
          </a:xfrm>
        </p:spPr>
        <p:txBody>
          <a:bodyPr rtlCol="0"/>
          <a:lstStyle>
            <a:lvl1pPr eaLnBrk="1" latinLnBrk="0" hangingPunct="1">
              <a:defRPr kumimoji="0" lang="nl-NL" sz="3300"/>
            </a:lvl1pPr>
            <a:extLst/>
          </a:lstStyle>
          <a:p>
            <a:pPr algn="ctr"/>
            <a:fld id="{8F82E0A0-C266-4798-8C8F-B9F91E9DA37E}" type="slidenum">
              <a:rPr kumimoji="0" lang="nl-NL" sz="3300" b="1">
                <a:solidFill>
                  <a:srgbClr val="FFFFFF"/>
                </a:solidFill>
              </a:rPr>
              <a:pPr algn="ctr"/>
              <a:t>‹nr.›</a:t>
            </a:fld>
            <a:endParaRPr kumimoji="0" lang="nl-NL" sz="3300" dirty="0"/>
          </a:p>
        </p:txBody>
      </p:sp>
      <p:sp>
        <p:nvSpPr>
          <p:cNvPr id="14" name="Footer Placeholder 13"/>
          <p:cNvSpPr>
            <a:spLocks noGrp="1"/>
          </p:cNvSpPr>
          <p:nvPr>
            <p:ph type="ftr" sz="quarter" idx="12"/>
          </p:nvPr>
        </p:nvSpPr>
        <p:spPr>
          <a:xfrm>
            <a:off x="1200150" y="9025189"/>
            <a:ext cx="3429000" cy="527403"/>
          </a:xfrm>
        </p:spPr>
        <p:txBody>
          <a:bodyPr rtlCol="0"/>
          <a:lstStyle/>
          <a:p>
            <a:endParaRPr kumimoji="0" lang="nl-NL"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Text Placeholder 12"/>
          <p:cNvSpPr>
            <a:spLocks noGrp="1"/>
          </p:cNvSpPr>
          <p:nvPr>
            <p:ph type="body" idx="1"/>
          </p:nvPr>
        </p:nvSpPr>
        <p:spPr>
          <a:xfrm>
            <a:off x="459486" y="2604911"/>
            <a:ext cx="6115050" cy="6244449"/>
          </a:xfrm>
          <a:prstGeom prst="rect">
            <a:avLst/>
          </a:prstGeom>
        </p:spPr>
        <p:txBody>
          <a:bodyPr vert="horz" lIns="107287" tIns="53643" rIns="107287" bIns="53643">
            <a:normAutofit/>
          </a:bodyPr>
          <a:lstStyle/>
          <a:p>
            <a:pPr lvl="0" eaLnBrk="1" latinLnBrk="0" hangingPunct="1"/>
            <a:r>
              <a:rPr kumimoji="0" lang="en-US" dirty="0" err="1"/>
              <a:t>Klik</a:t>
            </a:r>
            <a:r>
              <a:rPr kumimoji="0" lang="en-US" dirty="0"/>
              <a:t> </a:t>
            </a:r>
            <a:r>
              <a:rPr kumimoji="0" lang="en-US" dirty="0" err="1"/>
              <a:t>om</a:t>
            </a:r>
            <a:r>
              <a:rPr kumimoji="0" lang="en-US" dirty="0"/>
              <a:t> de </a:t>
            </a:r>
            <a:r>
              <a:rPr kumimoji="0" lang="en-US" dirty="0" err="1"/>
              <a:t>tekststijl</a:t>
            </a:r>
            <a:r>
              <a:rPr kumimoji="0" lang="en-US" dirty="0"/>
              <a:t> van het model </a:t>
            </a:r>
            <a:r>
              <a:rPr kumimoji="0" lang="en-US" dirty="0" err="1"/>
              <a:t>te</a:t>
            </a:r>
            <a:r>
              <a:rPr kumimoji="0" lang="en-US" dirty="0"/>
              <a:t> </a:t>
            </a:r>
            <a:r>
              <a:rPr kumimoji="0" lang="en-US" dirty="0" err="1"/>
              <a:t>bewerken</a:t>
            </a:r>
            <a:endParaRPr kumimoji="0" lang="en-US" dirty="0"/>
          </a:p>
          <a:p>
            <a:pPr lvl="1" eaLnBrk="1" latinLnBrk="0" hangingPunct="1"/>
            <a:r>
              <a:rPr kumimoji="0" lang="en-US" dirty="0" err="1"/>
              <a:t>Tweede</a:t>
            </a:r>
            <a:r>
              <a:rPr kumimoji="0" lang="en-US" dirty="0"/>
              <a:t> </a:t>
            </a:r>
            <a:r>
              <a:rPr kumimoji="0" lang="en-US" dirty="0" err="1"/>
              <a:t>niveau</a:t>
            </a:r>
            <a:endParaRPr kumimoji="0" lang="en-US" dirty="0"/>
          </a:p>
          <a:p>
            <a:pPr lvl="2" eaLnBrk="1" latinLnBrk="0" hangingPunct="1"/>
            <a:r>
              <a:rPr kumimoji="0" lang="en-US" dirty="0" err="1"/>
              <a:t>Derde</a:t>
            </a:r>
            <a:r>
              <a:rPr kumimoji="0" lang="en-US" dirty="0"/>
              <a:t> </a:t>
            </a:r>
            <a:r>
              <a:rPr kumimoji="0" lang="en-US" dirty="0" err="1"/>
              <a:t>niveau</a:t>
            </a:r>
            <a:endParaRPr kumimoji="0" lang="en-US" dirty="0"/>
          </a:p>
          <a:p>
            <a:pPr lvl="3" eaLnBrk="1" latinLnBrk="0" hangingPunct="1"/>
            <a:r>
              <a:rPr kumimoji="0" lang="en-US" dirty="0" err="1"/>
              <a:t>Vierde</a:t>
            </a:r>
            <a:r>
              <a:rPr kumimoji="0" lang="en-US" dirty="0"/>
              <a:t> </a:t>
            </a:r>
            <a:r>
              <a:rPr kumimoji="0" lang="en-US" dirty="0" err="1"/>
              <a:t>niveau</a:t>
            </a:r>
            <a:endParaRPr kumimoji="0" lang="en-US" dirty="0"/>
          </a:p>
          <a:p>
            <a:pPr lvl="4" eaLnBrk="1" latinLnBrk="0" hangingPunct="1"/>
            <a:r>
              <a:rPr kumimoji="0" lang="en-US" dirty="0" err="1"/>
              <a:t>Vijfde</a:t>
            </a:r>
            <a:r>
              <a:rPr kumimoji="0" lang="en-US" dirty="0"/>
              <a:t> </a:t>
            </a:r>
            <a:r>
              <a:rPr kumimoji="0" lang="en-US" dirty="0" err="1"/>
              <a:t>niveau</a:t>
            </a:r>
            <a:endParaRPr kumimoji="0" lang="en-US" dirty="0"/>
          </a:p>
        </p:txBody>
      </p:sp>
      <p:sp>
        <p:nvSpPr>
          <p:cNvPr id="14" name="Date Placeholder 13"/>
          <p:cNvSpPr>
            <a:spLocks noGrp="1"/>
          </p:cNvSpPr>
          <p:nvPr>
            <p:ph type="dt" sz="half" idx="2"/>
          </p:nvPr>
        </p:nvSpPr>
        <p:spPr>
          <a:xfrm>
            <a:off x="4572000" y="9025467"/>
            <a:ext cx="2000250" cy="527403"/>
          </a:xfrm>
          <a:prstGeom prst="rect">
            <a:avLst/>
          </a:prstGeom>
        </p:spPr>
        <p:txBody>
          <a:bodyPr vert="horz" lIns="107287" tIns="53643" rIns="107287" bIns="53643" anchor="ctr" anchorCtr="0"/>
          <a:lstStyle>
            <a:lvl1pPr algn="l" eaLnBrk="1" latinLnBrk="0" hangingPunct="1">
              <a:defRPr kumimoji="0" lang="nl-NL" sz="1600">
                <a:solidFill>
                  <a:schemeClr val="tx2"/>
                </a:solidFill>
                <a:latin typeface="Verdana"/>
              </a:defRPr>
            </a:lvl1pPr>
            <a:extLst/>
          </a:lstStyle>
          <a:p>
            <a:fld id="{E4606EA6-EFEA-4C30-9264-4F9291A5780D}" type="datetime1">
              <a:rPr lang="en-US" smtClean="0"/>
              <a:pPr/>
              <a:t>3/22/2022</a:t>
            </a:fld>
            <a:endParaRPr lang="en-US" dirty="0"/>
          </a:p>
        </p:txBody>
      </p:sp>
      <p:sp>
        <p:nvSpPr>
          <p:cNvPr id="3" name="Footer Placeholder 2"/>
          <p:cNvSpPr>
            <a:spLocks noGrp="1"/>
          </p:cNvSpPr>
          <p:nvPr>
            <p:ph type="ftr" sz="quarter" idx="3"/>
          </p:nvPr>
        </p:nvSpPr>
        <p:spPr>
          <a:xfrm>
            <a:off x="457202" y="9025189"/>
            <a:ext cx="4065812" cy="527403"/>
          </a:xfrm>
          <a:prstGeom prst="rect">
            <a:avLst/>
          </a:prstGeom>
        </p:spPr>
        <p:txBody>
          <a:bodyPr vert="horz" lIns="107287" tIns="53643" rIns="107287" bIns="53643" anchor="ctr"/>
          <a:lstStyle>
            <a:lvl1pPr algn="r" eaLnBrk="1" latinLnBrk="0" hangingPunct="1">
              <a:defRPr kumimoji="0" lang="nl-NL" sz="1600">
                <a:solidFill>
                  <a:schemeClr val="tx2"/>
                </a:solidFill>
                <a:latin typeface="Verdana"/>
              </a:defRPr>
            </a:lvl1pPr>
            <a:extLst/>
          </a:lstStyle>
          <a:p>
            <a:endParaRPr lang="nl-NL" dirty="0"/>
          </a:p>
        </p:txBody>
      </p:sp>
      <p:sp>
        <p:nvSpPr>
          <p:cNvPr id="7" name="Rectangle 6"/>
          <p:cNvSpPr/>
          <p:nvPr/>
        </p:nvSpPr>
        <p:spPr>
          <a:xfrm>
            <a:off x="0" y="2109217"/>
            <a:ext cx="6858000" cy="46228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7287" tIns="53643" rIns="107287" bIns="53643" anchor="ctr"/>
          <a:lstStyle/>
          <a:p>
            <a:pPr algn="ctr"/>
            <a:endParaRPr kumimoji="0" lang="nl-NL" dirty="0">
              <a:latin typeface="Verdana"/>
            </a:endParaRPr>
          </a:p>
        </p:txBody>
      </p:sp>
      <p:sp>
        <p:nvSpPr>
          <p:cNvPr id="8" name="Rectangle 7"/>
          <p:cNvSpPr/>
          <p:nvPr/>
        </p:nvSpPr>
        <p:spPr>
          <a:xfrm>
            <a:off x="0" y="2175257"/>
            <a:ext cx="400050" cy="3302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7287" tIns="53643" rIns="107287" bIns="53643" anchor="ctr"/>
          <a:lstStyle/>
          <a:p>
            <a:pPr algn="ctr"/>
            <a:endParaRPr kumimoji="0" lang="nl-NL" dirty="0">
              <a:latin typeface="Verdana"/>
            </a:endParaRPr>
          </a:p>
        </p:txBody>
      </p:sp>
      <p:sp>
        <p:nvSpPr>
          <p:cNvPr id="9" name="Rectangle 8"/>
          <p:cNvSpPr/>
          <p:nvPr/>
        </p:nvSpPr>
        <p:spPr>
          <a:xfrm>
            <a:off x="442912" y="2175257"/>
            <a:ext cx="6415088" cy="3302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7287" tIns="53643" rIns="107287" bIns="53643" anchor="ctr"/>
          <a:lstStyle/>
          <a:p>
            <a:pPr algn="ctr"/>
            <a:endParaRPr kumimoji="0" lang="nl-NL" dirty="0">
              <a:latin typeface="Verdana"/>
            </a:endParaRPr>
          </a:p>
        </p:txBody>
      </p:sp>
      <p:sp>
        <p:nvSpPr>
          <p:cNvPr id="23" name="Slide Number Placeholder 22"/>
          <p:cNvSpPr>
            <a:spLocks noGrp="1"/>
          </p:cNvSpPr>
          <p:nvPr>
            <p:ph type="sldNum" sz="quarter" idx="4"/>
          </p:nvPr>
        </p:nvSpPr>
        <p:spPr>
          <a:xfrm>
            <a:off x="0" y="2163792"/>
            <a:ext cx="400050" cy="353132"/>
          </a:xfrm>
          <a:prstGeom prst="rect">
            <a:avLst/>
          </a:prstGeom>
        </p:spPr>
        <p:txBody>
          <a:bodyPr vert="horz" lIns="107287" tIns="53643" rIns="107287" bIns="53643" anchor="ctr" anchorCtr="0">
            <a:normAutofit/>
          </a:bodyPr>
          <a:lstStyle>
            <a:lvl1pPr algn="ctr" eaLnBrk="1" latinLnBrk="0" hangingPunct="1">
              <a:defRPr kumimoji="0" lang="nl-NL" sz="1600" b="1">
                <a:solidFill>
                  <a:srgbClr val="FFFFFF"/>
                </a:solidFill>
                <a:latin typeface="Verdana"/>
              </a:defRPr>
            </a:lvl1pPr>
            <a:extLst/>
          </a:lstStyle>
          <a:p>
            <a:fld id="{8F82E0A0-C266-4798-8C8F-B9F91E9DA37E}" type="slidenum">
              <a:rPr lang="nl-NL" smtClean="0"/>
              <a:pPr/>
              <a:t>‹nr.›</a:t>
            </a:fld>
            <a:endParaRPr lang="nl-NL" dirty="0"/>
          </a:p>
        </p:txBody>
      </p:sp>
      <p:sp>
        <p:nvSpPr>
          <p:cNvPr id="22" name="Title Placeholder 21"/>
          <p:cNvSpPr>
            <a:spLocks noGrp="1"/>
          </p:cNvSpPr>
          <p:nvPr>
            <p:ph type="title"/>
          </p:nvPr>
        </p:nvSpPr>
        <p:spPr>
          <a:xfrm>
            <a:off x="457200" y="227471"/>
            <a:ext cx="6115050" cy="1937173"/>
          </a:xfrm>
          <a:prstGeom prst="rect">
            <a:avLst/>
          </a:prstGeom>
        </p:spPr>
        <p:txBody>
          <a:bodyPr vert="horz" lIns="107287" tIns="53643" rIns="107287" bIns="53643" anchor="b">
            <a:normAutofit/>
          </a:bodyPr>
          <a:lstStyle/>
          <a:p>
            <a:pPr eaLnBrk="1" latinLnBrk="0" hangingPunct="1"/>
            <a:r>
              <a:rPr kumimoji="0" lang="en-US" dirty="0" err="1"/>
              <a:t>Titelstijl</a:t>
            </a:r>
            <a:r>
              <a:rPr kumimoji="0" lang="en-US" dirty="0"/>
              <a:t> van model </a:t>
            </a:r>
            <a:r>
              <a:rPr kumimoji="0" lang="en-US" dirty="0" err="1"/>
              <a:t>bewerken</a:t>
            </a:r>
            <a:endParaRPr kumimoji="0" lang="en-US" dirty="0"/>
          </a:p>
        </p:txBody>
      </p:sp>
    </p:spTree>
  </p:cSld>
  <p:clrMap bg1="lt1" tx1="dk1" bg2="lt2" tx2="dk2" accent1="accent1" accent2="accent2" accent3="accent3" accent4="accent4" accent5="accent5" accent6="accent6" hlink="hlink" folHlink="folHlink"/>
  <p:sldLayoutIdLst>
    <p:sldLayoutId id="2147483649" r:id="rId1"/>
    <p:sldLayoutId id="2147483658"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rtl="0" eaLnBrk="1" latinLnBrk="0" hangingPunct="1">
        <a:spcBef>
          <a:spcPct val="0"/>
        </a:spcBef>
        <a:buNone/>
        <a:defRPr kumimoji="0" lang="nl-NL" sz="4900" kern="1200">
          <a:solidFill>
            <a:schemeClr val="tx2"/>
          </a:solidFill>
          <a:latin typeface="Verdana"/>
          <a:ea typeface="+mj-ea"/>
          <a:cs typeface="+mj-cs"/>
        </a:defRPr>
      </a:lvl1pPr>
      <a:extLst/>
    </p:titleStyle>
    <p:bodyStyle>
      <a:lvl1pPr marL="375503" indent="-375503" algn="l" rtl="0" eaLnBrk="1" latinLnBrk="0" hangingPunct="1">
        <a:spcBef>
          <a:spcPts val="821"/>
        </a:spcBef>
        <a:buClr>
          <a:schemeClr val="accent2"/>
        </a:buClr>
        <a:buSzPct val="60000"/>
        <a:buFont typeface="Wingdings"/>
        <a:buChar char=""/>
        <a:defRPr kumimoji="0" lang="nl-NL" sz="3400" kern="1200">
          <a:solidFill>
            <a:schemeClr val="tx1"/>
          </a:solidFill>
          <a:latin typeface="Verdana"/>
          <a:ea typeface="+mn-ea"/>
          <a:cs typeface="+mn-cs"/>
        </a:defRPr>
      </a:lvl1pPr>
      <a:lvl2pPr marL="751006" indent="-321860" algn="l" rtl="0" eaLnBrk="1" latinLnBrk="0" hangingPunct="1">
        <a:spcBef>
          <a:spcPts val="645"/>
        </a:spcBef>
        <a:buClr>
          <a:schemeClr val="accent1"/>
        </a:buClr>
        <a:buSzPct val="70000"/>
        <a:buFont typeface="Wingdings 2"/>
        <a:buChar char=""/>
        <a:defRPr kumimoji="0" lang="nl-NL" sz="3100" kern="1200">
          <a:solidFill>
            <a:schemeClr val="tx1"/>
          </a:solidFill>
          <a:latin typeface="Verdana"/>
          <a:ea typeface="+mn-ea"/>
          <a:cs typeface="+mn-cs"/>
        </a:defRPr>
      </a:lvl2pPr>
      <a:lvl3pPr marL="1072866" indent="-268216" algn="l" rtl="0" eaLnBrk="1" latinLnBrk="0" hangingPunct="1">
        <a:spcBef>
          <a:spcPts val="587"/>
        </a:spcBef>
        <a:buClr>
          <a:schemeClr val="accent2"/>
        </a:buClr>
        <a:buSzPct val="75000"/>
        <a:buFont typeface="Wingdings"/>
        <a:buChar char=""/>
        <a:defRPr kumimoji="0" lang="nl-NL" sz="2700" kern="1200">
          <a:solidFill>
            <a:schemeClr val="tx1"/>
          </a:solidFill>
          <a:latin typeface="Verdana"/>
          <a:ea typeface="+mn-ea"/>
          <a:cs typeface="+mn-cs"/>
        </a:defRPr>
      </a:lvl3pPr>
      <a:lvl4pPr marL="1609298" indent="-268216" algn="l" rtl="0" eaLnBrk="1" latinLnBrk="0" hangingPunct="1">
        <a:spcBef>
          <a:spcPts val="469"/>
        </a:spcBef>
        <a:buClr>
          <a:schemeClr val="accent3"/>
        </a:buClr>
        <a:buSzPct val="75000"/>
        <a:buFont typeface="Wingdings"/>
        <a:buChar char=""/>
        <a:defRPr kumimoji="0" lang="nl-NL" sz="2300" kern="1200">
          <a:solidFill>
            <a:schemeClr val="tx1"/>
          </a:solidFill>
          <a:latin typeface="Verdana"/>
          <a:ea typeface="+mn-ea"/>
          <a:cs typeface="+mn-cs"/>
        </a:defRPr>
      </a:lvl4pPr>
      <a:lvl5pPr marL="2145731" indent="-268216" algn="l" rtl="0" eaLnBrk="1" latinLnBrk="0" hangingPunct="1">
        <a:spcBef>
          <a:spcPts val="469"/>
        </a:spcBef>
        <a:buClr>
          <a:schemeClr val="accent4"/>
        </a:buClr>
        <a:buSzPct val="65000"/>
        <a:buFont typeface="Wingdings"/>
        <a:buChar char=""/>
        <a:defRPr kumimoji="0" lang="nl-NL" sz="2300" kern="1200">
          <a:solidFill>
            <a:schemeClr val="tx1"/>
          </a:solidFill>
          <a:latin typeface="Verdana"/>
          <a:ea typeface="+mn-ea"/>
          <a:cs typeface="+mn-cs"/>
        </a:defRPr>
      </a:lvl5pPr>
      <a:lvl6pPr marL="2467591" indent="-268216" algn="l" rtl="0" eaLnBrk="1" latinLnBrk="0" hangingPunct="1">
        <a:spcBef>
          <a:spcPct val="20000"/>
        </a:spcBef>
        <a:buClr>
          <a:schemeClr val="accent1"/>
        </a:buClr>
        <a:buFont typeface="Wingdings"/>
        <a:buNone/>
        <a:defRPr kumimoji="0" lang="nl-NL" sz="2100" kern="1200" baseline="0">
          <a:solidFill>
            <a:schemeClr val="tx1"/>
          </a:solidFill>
          <a:latin typeface="+mn-lt"/>
          <a:ea typeface="+mn-ea"/>
          <a:cs typeface="+mn-cs"/>
        </a:defRPr>
      </a:lvl6pPr>
      <a:lvl7pPr marL="2789450" indent="-268216" algn="l" rtl="0" eaLnBrk="1" latinLnBrk="0" hangingPunct="1">
        <a:spcBef>
          <a:spcPct val="20000"/>
        </a:spcBef>
        <a:buClr>
          <a:schemeClr val="accent2"/>
        </a:buClr>
        <a:buFont typeface="Wingdings"/>
        <a:buChar char="§"/>
        <a:defRPr kumimoji="0" lang="nl-NL" sz="2100" kern="1200" baseline="0">
          <a:solidFill>
            <a:schemeClr val="tx1"/>
          </a:solidFill>
          <a:latin typeface="+mn-lt"/>
          <a:ea typeface="+mn-ea"/>
          <a:cs typeface="+mn-cs"/>
        </a:defRPr>
      </a:lvl7pPr>
      <a:lvl8pPr marL="3111310" indent="-268216" algn="l" rtl="0" eaLnBrk="1" latinLnBrk="0" hangingPunct="1">
        <a:spcBef>
          <a:spcPct val="20000"/>
        </a:spcBef>
        <a:buClr>
          <a:schemeClr val="accent3"/>
        </a:buClr>
        <a:buFont typeface="Wingdings"/>
        <a:buChar char="§"/>
        <a:defRPr kumimoji="0" lang="nl-NL" sz="2100" kern="1200" baseline="0">
          <a:solidFill>
            <a:schemeClr val="tx1"/>
          </a:solidFill>
          <a:latin typeface="+mn-lt"/>
          <a:ea typeface="+mn-ea"/>
          <a:cs typeface="+mn-cs"/>
        </a:defRPr>
      </a:lvl8pPr>
      <a:lvl9pPr marL="3433170" indent="-268216" algn="l" rtl="0" eaLnBrk="1" latinLnBrk="0" hangingPunct="1">
        <a:spcBef>
          <a:spcPct val="20000"/>
        </a:spcBef>
        <a:buClr>
          <a:schemeClr val="accent4"/>
        </a:buClr>
        <a:buFont typeface="Wingdings"/>
        <a:buChar char="§"/>
        <a:defRPr kumimoji="0" lang="nl-NL" sz="2100" kern="1200" baseline="0">
          <a:solidFill>
            <a:schemeClr val="tx1"/>
          </a:solidFill>
          <a:latin typeface="+mn-lt"/>
          <a:ea typeface="+mn-ea"/>
          <a:cs typeface="+mn-cs"/>
        </a:defRPr>
      </a:lvl9pPr>
      <a:extLst/>
    </p:bodyStyle>
    <p:otherStyle>
      <a:lvl1pPr marL="0" algn="l" rtl="0" eaLnBrk="1" latinLnBrk="0" hangingPunct="1">
        <a:defRPr kumimoji="0" lang="nl-NL" kern="1200">
          <a:solidFill>
            <a:schemeClr val="tx1"/>
          </a:solidFill>
          <a:latin typeface="+mn-lt"/>
          <a:ea typeface="+mn-ea"/>
          <a:cs typeface="+mn-cs"/>
        </a:defRPr>
      </a:lvl1pPr>
      <a:lvl2pPr marL="536433" algn="l" rtl="0" eaLnBrk="1" latinLnBrk="0" hangingPunct="1">
        <a:defRPr kumimoji="0" lang="nl-NL" kern="1200">
          <a:solidFill>
            <a:schemeClr val="tx1"/>
          </a:solidFill>
          <a:latin typeface="+mn-lt"/>
          <a:ea typeface="+mn-ea"/>
          <a:cs typeface="+mn-cs"/>
        </a:defRPr>
      </a:lvl2pPr>
      <a:lvl3pPr marL="1072866" algn="l" rtl="0" eaLnBrk="1" latinLnBrk="0" hangingPunct="1">
        <a:defRPr kumimoji="0" lang="nl-NL" kern="1200">
          <a:solidFill>
            <a:schemeClr val="tx1"/>
          </a:solidFill>
          <a:latin typeface="+mn-lt"/>
          <a:ea typeface="+mn-ea"/>
          <a:cs typeface="+mn-cs"/>
        </a:defRPr>
      </a:lvl3pPr>
      <a:lvl4pPr marL="1609298" algn="l" rtl="0" eaLnBrk="1" latinLnBrk="0" hangingPunct="1">
        <a:defRPr kumimoji="0" lang="nl-NL" kern="1200">
          <a:solidFill>
            <a:schemeClr val="tx1"/>
          </a:solidFill>
          <a:latin typeface="+mn-lt"/>
          <a:ea typeface="+mn-ea"/>
          <a:cs typeface="+mn-cs"/>
        </a:defRPr>
      </a:lvl4pPr>
      <a:lvl5pPr marL="2145731" algn="l" rtl="0" eaLnBrk="1" latinLnBrk="0" hangingPunct="1">
        <a:defRPr kumimoji="0" lang="nl-NL" kern="1200">
          <a:solidFill>
            <a:schemeClr val="tx1"/>
          </a:solidFill>
          <a:latin typeface="+mn-lt"/>
          <a:ea typeface="+mn-ea"/>
          <a:cs typeface="+mn-cs"/>
        </a:defRPr>
      </a:lvl5pPr>
      <a:lvl6pPr marL="2682164" algn="l" rtl="0" eaLnBrk="1" latinLnBrk="0" hangingPunct="1">
        <a:defRPr kumimoji="0" lang="nl-NL" kern="1200">
          <a:solidFill>
            <a:schemeClr val="tx1"/>
          </a:solidFill>
          <a:latin typeface="+mn-lt"/>
          <a:ea typeface="+mn-ea"/>
          <a:cs typeface="+mn-cs"/>
        </a:defRPr>
      </a:lvl6pPr>
      <a:lvl7pPr marL="3218597" algn="l" rtl="0" eaLnBrk="1" latinLnBrk="0" hangingPunct="1">
        <a:defRPr kumimoji="0" lang="nl-NL" kern="1200">
          <a:solidFill>
            <a:schemeClr val="tx1"/>
          </a:solidFill>
          <a:latin typeface="+mn-lt"/>
          <a:ea typeface="+mn-ea"/>
          <a:cs typeface="+mn-cs"/>
        </a:defRPr>
      </a:lvl7pPr>
      <a:lvl8pPr marL="3755029" algn="l" rtl="0" eaLnBrk="1" latinLnBrk="0" hangingPunct="1">
        <a:defRPr kumimoji="0" lang="nl-NL" kern="1200">
          <a:solidFill>
            <a:schemeClr val="tx1"/>
          </a:solidFill>
          <a:latin typeface="+mn-lt"/>
          <a:ea typeface="+mn-ea"/>
          <a:cs typeface="+mn-cs"/>
        </a:defRPr>
      </a:lvl8pPr>
      <a:lvl9pPr marL="4291462" algn="l" rtl="0" eaLnBrk="1" latinLnBrk="0" hangingPunct="1">
        <a:defRPr kumimoji="0" lang="nl-NL"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9.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p:cNvSpPr>
          <p:nvPr>
            <p:ph type="title"/>
          </p:nvPr>
        </p:nvSpPr>
        <p:spPr/>
        <p:txBody>
          <a:bodyPr>
            <a:normAutofit/>
          </a:bodyPr>
          <a:lstStyle/>
          <a:p>
            <a:r>
              <a:rPr lang="nl-NL" sz="2000" dirty="0"/>
              <a:t>Nieuwbouw kindcentrum Waalcampus in 's-Gravenzande</a:t>
            </a:r>
          </a:p>
        </p:txBody>
      </p:sp>
      <p:sp>
        <p:nvSpPr>
          <p:cNvPr id="2" name="Tekstvak 1"/>
          <p:cNvSpPr txBox="1"/>
          <p:nvPr/>
        </p:nvSpPr>
        <p:spPr>
          <a:xfrm>
            <a:off x="15458" y="8915400"/>
            <a:ext cx="1066800" cy="461665"/>
          </a:xfrm>
          <a:prstGeom prst="rect">
            <a:avLst/>
          </a:prstGeom>
          <a:noFill/>
        </p:spPr>
        <p:txBody>
          <a:bodyPr wrap="square" rtlCol="0">
            <a:spAutoFit/>
          </a:bodyPr>
          <a:lstStyle/>
          <a:p>
            <a:r>
              <a:rPr lang="nl-NL" sz="600" dirty="0">
                <a:solidFill>
                  <a:srgbClr val="1E7286"/>
                </a:solidFill>
                <a:latin typeface="Verdana"/>
                <a:cs typeface="Verdana"/>
              </a:rPr>
              <a:t>Reeuwijkse Poort 103</a:t>
            </a:r>
          </a:p>
          <a:p>
            <a:r>
              <a:rPr lang="nl-NL" sz="600" dirty="0">
                <a:solidFill>
                  <a:srgbClr val="1E7286"/>
                </a:solidFill>
                <a:latin typeface="Verdana"/>
                <a:cs typeface="Verdana"/>
              </a:rPr>
              <a:t>2811 MX  REEUWIJK</a:t>
            </a:r>
          </a:p>
          <a:p>
            <a:r>
              <a:rPr lang="nl-NL" sz="600" dirty="0">
                <a:solidFill>
                  <a:srgbClr val="1E7286"/>
                </a:solidFill>
                <a:latin typeface="Verdana"/>
                <a:cs typeface="Verdana"/>
              </a:rPr>
              <a:t>T 0182 621 900</a:t>
            </a:r>
          </a:p>
          <a:p>
            <a:r>
              <a:rPr lang="nl-NL" sz="600" dirty="0">
                <a:solidFill>
                  <a:srgbClr val="1E7286"/>
                </a:solidFill>
                <a:latin typeface="Verdana"/>
                <a:cs typeface="Verdana"/>
              </a:rPr>
              <a:t>KvK 24360314</a:t>
            </a:r>
          </a:p>
        </p:txBody>
      </p:sp>
      <p:pic>
        <p:nvPicPr>
          <p:cNvPr id="6" name="Afbeelding 5" descr="PMS_OL.ep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2159" y="8229600"/>
            <a:ext cx="853397" cy="484109"/>
          </a:xfrm>
          <a:prstGeom prst="rect">
            <a:avLst/>
          </a:prstGeom>
        </p:spPr>
      </p:pic>
      <p:pic>
        <p:nvPicPr>
          <p:cNvPr id="15" name="Tijdelijke aanduiding voor afbeelding 14">
            <a:extLst>
              <a:ext uri="{FF2B5EF4-FFF2-40B4-BE49-F238E27FC236}">
                <a16:creationId xmlns:a16="http://schemas.microsoft.com/office/drawing/2014/main" id="{6102D683-03A8-475B-BD0E-B49A2DC17DDA}"/>
              </a:ext>
            </a:extLst>
          </p:cNvPr>
          <p:cNvPicPr>
            <a:picLocks noGrp="1" noChangeAspect="1"/>
          </p:cNvPicPr>
          <p:nvPr>
            <p:ph type="pic" idx="1"/>
          </p:nvPr>
        </p:nvPicPr>
        <p:blipFill>
          <a:blip r:embed="rId4">
            <a:extLst>
              <a:ext uri="{28A0092B-C50C-407E-A947-70E740481C1C}">
                <a14:useLocalDpi xmlns:a14="http://schemas.microsoft.com/office/drawing/2010/main" val="0"/>
              </a:ext>
            </a:extLst>
          </a:blip>
          <a:srcRect l="25737" r="25737"/>
          <a:stretch>
            <a:fillRect/>
          </a:stretch>
        </p:blipFill>
        <p:spPr/>
      </p:pic>
    </p:spTree>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tekst 2"/>
          <p:cNvSpPr>
            <a:spLocks noGrp="1"/>
          </p:cNvSpPr>
          <p:nvPr>
            <p:ph type="body" idx="1"/>
          </p:nvPr>
        </p:nvSpPr>
        <p:spPr>
          <a:xfrm>
            <a:off x="457200" y="2743200"/>
            <a:ext cx="1200150" cy="6544733"/>
          </a:xfrm>
          <a:solidFill>
            <a:srgbClr val="DC6E22"/>
          </a:solidFill>
          <a:ln>
            <a:solidFill>
              <a:srgbClr val="F65E00"/>
            </a:solidFill>
          </a:ln>
        </p:spPr>
        <p:style>
          <a:lnRef idx="2">
            <a:schemeClr val="accent3">
              <a:shade val="50000"/>
            </a:schemeClr>
          </a:lnRef>
          <a:fillRef idx="1">
            <a:schemeClr val="accent3"/>
          </a:fillRef>
          <a:effectRef idx="0">
            <a:schemeClr val="accent3"/>
          </a:effectRef>
          <a:fontRef idx="minor">
            <a:schemeClr val="lt1"/>
          </a:fontRef>
        </p:style>
        <p:txBody>
          <a:bodyPr vert="vert270" anchor="ctr">
            <a:noAutofit/>
          </a:bodyPr>
          <a:lstStyle/>
          <a:p>
            <a:pPr algn="ctr"/>
            <a:r>
              <a:rPr lang="nl-NL" sz="2800" dirty="0"/>
              <a:t>Nieuwbouw kindcentrum Waalcampus in 's-Gravenzande</a:t>
            </a:r>
          </a:p>
        </p:txBody>
      </p:sp>
      <p:sp>
        <p:nvSpPr>
          <p:cNvPr id="4" name="Tijdelijke aanduiding voor inhoud 3"/>
          <p:cNvSpPr>
            <a:spLocks noGrp="1"/>
          </p:cNvSpPr>
          <p:nvPr>
            <p:ph sz="quarter" idx="13"/>
          </p:nvPr>
        </p:nvSpPr>
        <p:spPr>
          <a:xfrm>
            <a:off x="1771650" y="2751667"/>
            <a:ext cx="4800600" cy="6544733"/>
          </a:xfrm>
        </p:spPr>
        <p:txBody>
          <a:bodyPr>
            <a:noAutofit/>
          </a:bodyPr>
          <a:lstStyle/>
          <a:p>
            <a:pPr marL="0" indent="0" algn="just">
              <a:spcBef>
                <a:spcPts val="0"/>
              </a:spcBef>
              <a:buNone/>
              <a:tabLst>
                <a:tab pos="1797050" algn="l"/>
              </a:tabLst>
            </a:pPr>
            <a:r>
              <a:rPr lang="nl-NL" sz="800" dirty="0"/>
              <a:t>In de nieuwbouwwijk Waelpolder ontwikkelen de Westlandse Stichting Katholiek Onderwijs (WSKO) en Okidoki Kinderopvang een nieuw en flexibel gebouw waarin Waalcampus aan 400 kinderen haar nieuwe onderwijsconcept kan gaan aanbieden. Het nieuwe kindcentrum wordt ontworpen om de kinderen en medewerkers een gezond, comfortabel en toekomstbestendig gebouw te geven, waarbij ‘natuur’ en ‘verbinden’ belangrijke thema’s zijn. Een gebouw dat voelt als een tweede natuur.</a:t>
            </a:r>
          </a:p>
          <a:p>
            <a:pPr marL="0" indent="0" algn="just">
              <a:spcBef>
                <a:spcPts val="0"/>
              </a:spcBef>
              <a:buNone/>
              <a:tabLst>
                <a:tab pos="1797050" algn="l"/>
              </a:tabLst>
            </a:pPr>
            <a:endParaRPr lang="nl-NL" sz="800" dirty="0"/>
          </a:p>
          <a:p>
            <a:pPr marL="0" indent="0" algn="just">
              <a:spcBef>
                <a:spcPts val="0"/>
              </a:spcBef>
              <a:buNone/>
              <a:tabLst>
                <a:tab pos="1797050" algn="l"/>
              </a:tabLst>
            </a:pPr>
            <a:r>
              <a:rPr lang="nl-NL" sz="800" dirty="0"/>
              <a:t>Kindcentrum Waalcampus wordt een verzamelgebouw waar kinderopvang Okidoki, basisschool Waalcampus en de gymzaal onder één dak gaan samenwerken. Het idee is dat onderwijs en opvang één logisch geheel vormen vanuit een visie, een team en een plan. Bij Waalcampus worden baby’s, peuters en kinderen tot 13 jaar in een doorgaande lijn gevolgd. Dat gebeurt niet in traditionele klaslokalen, maar in zogenaamde ‘Walen’.</a:t>
            </a:r>
          </a:p>
          <a:p>
            <a:pPr marL="0" indent="0" algn="just">
              <a:spcBef>
                <a:spcPts val="0"/>
              </a:spcBef>
              <a:buNone/>
              <a:tabLst>
                <a:tab pos="1797050" algn="l"/>
              </a:tabLst>
            </a:pPr>
            <a:endParaRPr lang="nl-NL" sz="800" dirty="0"/>
          </a:p>
          <a:p>
            <a:pPr marL="0" indent="0" algn="just">
              <a:spcBef>
                <a:spcPts val="0"/>
              </a:spcBef>
              <a:buNone/>
              <a:tabLst>
                <a:tab pos="1797050" algn="l"/>
              </a:tabLst>
            </a:pPr>
            <a:r>
              <a:rPr lang="nl-NL" sz="800" dirty="0"/>
              <a:t>Er zijn vier van deze ‘Walen’: Waal 1 (0-3 jaar), Waal 2 (3-6 jaar), Waal 3 (6-9 jaar) en Waal 4 (9-12 jaar). Er wordt zo een plek gecreëerd die kind- en ontwikkelingsgericht is. Hierbij is ruimte voor individuele verschillen, voor specifieke capaciteiten, tempo en belangstelling voor het kind. De groei en ontwikkeling kan zoveel mogelijk onbelemmerd plaatsvinden en het kind is zelf eigenaar van zijn of haar ontwikkeling.</a:t>
            </a:r>
          </a:p>
          <a:p>
            <a:pPr marL="0" indent="0" algn="just">
              <a:spcBef>
                <a:spcPts val="0"/>
              </a:spcBef>
              <a:buNone/>
              <a:tabLst>
                <a:tab pos="1797050" algn="l"/>
              </a:tabLst>
            </a:pPr>
            <a:endParaRPr lang="nl-NL" sz="800" dirty="0"/>
          </a:p>
          <a:p>
            <a:pPr marL="0" indent="0" algn="just">
              <a:spcBef>
                <a:spcPts val="0"/>
              </a:spcBef>
              <a:buNone/>
              <a:tabLst>
                <a:tab pos="1797050" algn="l"/>
              </a:tabLst>
            </a:pPr>
            <a:r>
              <a:rPr lang="nl-NL" sz="800" dirty="0"/>
              <a:t>Het flexibele ontwerp van Waalcampus is toekomsbestendig aanpasbaar. Door de kolommenstructuur en de indeling van de klimaat- en installatiezones kan het gebouw geschikt gemaakt worden voor zowel klasloos als meer klassikaal onderwijs. Met installaties en de inbouw los van het casco kunnen onderdelen in de toekomst eenvoudig worden veranderd of vervangen. </a:t>
            </a:r>
          </a:p>
          <a:p>
            <a:pPr marL="0" indent="0" algn="just">
              <a:spcBef>
                <a:spcPts val="0"/>
              </a:spcBef>
              <a:buNone/>
              <a:tabLst>
                <a:tab pos="1797050" algn="l"/>
              </a:tabLst>
            </a:pPr>
            <a:endParaRPr lang="nl-NL" sz="800" dirty="0"/>
          </a:p>
          <a:p>
            <a:pPr marL="0" indent="0" algn="just">
              <a:spcBef>
                <a:spcPts val="0"/>
              </a:spcBef>
              <a:buNone/>
              <a:tabLst>
                <a:tab pos="1797050" algn="l"/>
              </a:tabLst>
            </a:pPr>
            <a:r>
              <a:rPr lang="nl-NL" sz="800" dirty="0"/>
              <a:t>Kindcentrum Waalcampus wordt gezond, comfortabel en duurzaam. Zo wordt het gebouw voorzien van een gebalanceerd variabel ventilatiesysteem dat voldoet aan de eisen van ‘Frisse Scholen Klasse B’. Het gebouw wordt aangesloten op het warmtenet HVC en zal voldoen aan de BENG-eisen. </a:t>
            </a:r>
          </a:p>
          <a:p>
            <a:pPr marL="0" indent="0" algn="just">
              <a:spcBef>
                <a:spcPts val="0"/>
              </a:spcBef>
              <a:buNone/>
              <a:tabLst>
                <a:tab pos="1797050" algn="l"/>
              </a:tabLst>
            </a:pPr>
            <a:endParaRPr lang="nl-NL" sz="800" dirty="0">
              <a:highlight>
                <a:srgbClr val="FFFF00"/>
              </a:highlight>
            </a:endParaRPr>
          </a:p>
          <a:p>
            <a:pPr marL="0" indent="0">
              <a:spcBef>
                <a:spcPts val="0"/>
              </a:spcBef>
              <a:buNone/>
              <a:tabLst>
                <a:tab pos="1797050" algn="l"/>
              </a:tabLst>
            </a:pPr>
            <a:r>
              <a:rPr lang="nl-NL" sz="800" dirty="0"/>
              <a:t>Opdrachtgever	WSKO</a:t>
            </a:r>
            <a:br>
              <a:rPr lang="nl-NL" sz="800" dirty="0"/>
            </a:br>
            <a:r>
              <a:rPr lang="nl-NL" sz="800" dirty="0"/>
              <a:t>Plaats	‘s-Gravenzande</a:t>
            </a:r>
          </a:p>
          <a:p>
            <a:pPr marL="0" indent="0">
              <a:spcBef>
                <a:spcPts val="0"/>
              </a:spcBef>
              <a:buNone/>
              <a:tabLst>
                <a:tab pos="1797050" algn="l"/>
              </a:tabLst>
            </a:pPr>
            <a:endParaRPr lang="nl-NL" sz="800" dirty="0"/>
          </a:p>
          <a:p>
            <a:pPr marL="0" indent="0">
              <a:spcBef>
                <a:spcPts val="0"/>
              </a:spcBef>
              <a:buNone/>
              <a:tabLst>
                <a:tab pos="1797050" algn="l"/>
              </a:tabLst>
            </a:pPr>
            <a:r>
              <a:rPr lang="nl-NL" sz="800" dirty="0"/>
              <a:t>Type opdracht	Projectmanagement</a:t>
            </a:r>
          </a:p>
          <a:p>
            <a:pPr marL="0" indent="0">
              <a:spcBef>
                <a:spcPts val="0"/>
              </a:spcBef>
              <a:buNone/>
              <a:tabLst>
                <a:tab pos="1797050" algn="l"/>
              </a:tabLst>
            </a:pPr>
            <a:endParaRPr lang="nl-NL" sz="800" dirty="0"/>
          </a:p>
          <a:p>
            <a:pPr marL="0" indent="0">
              <a:spcBef>
                <a:spcPts val="0"/>
              </a:spcBef>
              <a:buNone/>
              <a:tabLst>
                <a:tab pos="1797050" algn="l"/>
              </a:tabLst>
            </a:pPr>
            <a:r>
              <a:rPr lang="nl-NL" sz="800" dirty="0"/>
              <a:t>Locatie uitvoering werk	Waelpolder te ‘s-Gravenzande</a:t>
            </a:r>
            <a:br>
              <a:rPr lang="nl-NL" sz="800" dirty="0"/>
            </a:br>
            <a:r>
              <a:rPr lang="nl-NL" sz="800" dirty="0"/>
              <a:t>Omvang project (bvo)	3.400 m</a:t>
            </a:r>
            <a:r>
              <a:rPr lang="nl-NL" sz="800" baseline="30000" dirty="0"/>
              <a:t>2</a:t>
            </a:r>
            <a:br>
              <a:rPr lang="nl-NL" sz="800" dirty="0"/>
            </a:br>
            <a:r>
              <a:rPr lang="nl-NL" sz="800" dirty="0"/>
              <a:t>Bouwtijd	14 maanden</a:t>
            </a:r>
          </a:p>
          <a:p>
            <a:pPr marL="0" indent="0">
              <a:spcBef>
                <a:spcPts val="0"/>
              </a:spcBef>
              <a:buNone/>
              <a:tabLst>
                <a:tab pos="1797050" algn="l"/>
              </a:tabLst>
            </a:pPr>
            <a:r>
              <a:rPr lang="nl-NL" sz="800" dirty="0"/>
              <a:t>Oplevering	December 2023</a:t>
            </a:r>
          </a:p>
          <a:p>
            <a:pPr marL="0" indent="0">
              <a:spcBef>
                <a:spcPts val="0"/>
              </a:spcBef>
              <a:buNone/>
              <a:tabLst>
                <a:tab pos="1797050" algn="l"/>
              </a:tabLst>
            </a:pPr>
            <a:endParaRPr lang="nl-NL" sz="800" dirty="0"/>
          </a:p>
          <a:p>
            <a:pPr marL="0" indent="0">
              <a:spcBef>
                <a:spcPts val="0"/>
              </a:spcBef>
              <a:buNone/>
              <a:tabLst>
                <a:tab pos="1797050" algn="l"/>
              </a:tabLst>
            </a:pPr>
            <a:r>
              <a:rPr lang="nl-NL" sz="800" dirty="0"/>
              <a:t>Bouwmanagement 	Oostelbos Van den Berg in Reeuwijk</a:t>
            </a:r>
            <a:br>
              <a:rPr lang="nl-NL" sz="800" dirty="0"/>
            </a:br>
            <a:r>
              <a:rPr lang="nl-NL" sz="800" dirty="0"/>
              <a:t>Architect	KOW</a:t>
            </a:r>
            <a:br>
              <a:rPr lang="nl-NL" sz="800" dirty="0"/>
            </a:br>
            <a:r>
              <a:rPr lang="nl-NL" sz="800" dirty="0"/>
              <a:t>Constructeur	Van de Laar</a:t>
            </a:r>
            <a:br>
              <a:rPr lang="nl-NL" sz="800" dirty="0"/>
            </a:br>
            <a:r>
              <a:rPr lang="nl-NL" sz="800" dirty="0"/>
              <a:t>Adviseur installaties	Mul</a:t>
            </a:r>
          </a:p>
          <a:p>
            <a:pPr marL="0" indent="0">
              <a:spcBef>
                <a:spcPts val="0"/>
              </a:spcBef>
              <a:buNone/>
              <a:tabLst>
                <a:tab pos="1797050" algn="l"/>
              </a:tabLst>
            </a:pPr>
            <a:r>
              <a:rPr lang="nl-NL" sz="800" dirty="0"/>
              <a:t>Adviseur bouwfysica, brand en </a:t>
            </a:r>
          </a:p>
          <a:p>
            <a:pPr marL="0" indent="0">
              <a:spcBef>
                <a:spcPts val="0"/>
              </a:spcBef>
              <a:buNone/>
              <a:tabLst>
                <a:tab pos="1797050" algn="l"/>
              </a:tabLst>
            </a:pPr>
            <a:r>
              <a:rPr lang="nl-NL" sz="800" dirty="0"/>
              <a:t>Akoestiek	Healty Building</a:t>
            </a:r>
          </a:p>
          <a:p>
            <a:pPr marL="0" indent="0">
              <a:spcBef>
                <a:spcPts val="0"/>
              </a:spcBef>
              <a:buNone/>
              <a:tabLst>
                <a:tab pos="1797050" algn="l"/>
              </a:tabLst>
            </a:pPr>
            <a:endParaRPr lang="nl-NL" sz="800" dirty="0"/>
          </a:p>
          <a:p>
            <a:pPr marL="0" indent="0">
              <a:spcBef>
                <a:spcPts val="0"/>
              </a:spcBef>
              <a:buNone/>
              <a:tabLst>
                <a:tab pos="1797050" algn="l"/>
              </a:tabLst>
            </a:pPr>
            <a:r>
              <a:rPr lang="nl-NL" sz="800" dirty="0"/>
              <a:t>Bouwkundig aannemer	Nader te bepalen</a:t>
            </a:r>
            <a:br>
              <a:rPr lang="nl-NL" sz="800" dirty="0"/>
            </a:br>
            <a:r>
              <a:rPr lang="nl-NL" sz="800" dirty="0"/>
              <a:t>E- en W-installateur	Nader te bepalen</a:t>
            </a:r>
            <a:br>
              <a:rPr lang="nl-NL" sz="800" dirty="0"/>
            </a:br>
            <a:br>
              <a:rPr lang="nl-NL" sz="800" dirty="0"/>
            </a:br>
            <a:r>
              <a:rPr lang="nl-NL" sz="800" dirty="0"/>
              <a:t>Projectmanager	ing. F. (Frans) Bouter</a:t>
            </a:r>
            <a:br>
              <a:rPr lang="nl-NL" sz="800" dirty="0"/>
            </a:br>
            <a:r>
              <a:rPr lang="nl-NL" sz="800" dirty="0"/>
              <a:t>	</a:t>
            </a:r>
          </a:p>
          <a:p>
            <a:pPr marL="0" indent="0">
              <a:spcBef>
                <a:spcPts val="0"/>
              </a:spcBef>
              <a:buNone/>
              <a:tabLst>
                <a:tab pos="1797050" algn="l"/>
              </a:tabLst>
            </a:pPr>
            <a:endParaRPr lang="nl-NL" sz="800" dirty="0"/>
          </a:p>
        </p:txBody>
      </p:sp>
      <p:pic>
        <p:nvPicPr>
          <p:cNvPr id="6" name="Afbeelding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457200" y="304799"/>
            <a:ext cx="3007998" cy="1691999"/>
          </a:xfrm>
          <a:prstGeom prst="rect">
            <a:avLst/>
          </a:prstGeom>
          <a:ln>
            <a:noFill/>
          </a:ln>
          <a:effectLst>
            <a:outerShdw blurRad="292100" dist="139700" dir="2700000" algn="tl" rotWithShape="0">
              <a:srgbClr val="333333">
                <a:alpha val="65000"/>
              </a:srgbClr>
            </a:outerShdw>
          </a:effectLst>
        </p:spPr>
      </p:pic>
      <p:pic>
        <p:nvPicPr>
          <p:cNvPr id="5" name="Afbeelding 4">
            <a:extLst>
              <a:ext uri="{FF2B5EF4-FFF2-40B4-BE49-F238E27FC236}">
                <a16:creationId xmlns:a16="http://schemas.microsoft.com/office/drawing/2014/main" id="{DBE8F65E-012D-40EA-B4F2-E0B04544F1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3657600" y="304800"/>
            <a:ext cx="3007998" cy="169199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6440599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dbeeldpresentatie">
  <a:themeElements>
    <a:clrScheme name="OvdB">
      <a:dk1>
        <a:sysClr val="windowText" lastClr="000000"/>
      </a:dk1>
      <a:lt1>
        <a:srgbClr val="FFFFFF"/>
      </a:lt1>
      <a:dk2>
        <a:srgbClr val="E5E5E5"/>
      </a:dk2>
      <a:lt2>
        <a:srgbClr val="DEF5FA"/>
      </a:lt2>
      <a:accent1>
        <a:srgbClr val="085872"/>
      </a:accent1>
      <a:accent2>
        <a:srgbClr val="DC6F22"/>
      </a:accent2>
      <a:accent3>
        <a:srgbClr val="DC6F22"/>
      </a:accent3>
      <a:accent4>
        <a:srgbClr val="39639D"/>
      </a:accent4>
      <a:accent5>
        <a:srgbClr val="474B78"/>
      </a:accent5>
      <a:accent6>
        <a:srgbClr val="7D3C4A"/>
      </a:accent6>
      <a:hlink>
        <a:srgbClr val="FF8119"/>
      </a:hlink>
      <a:folHlink>
        <a:srgbClr val="44B9E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shade val="45000"/>
                <a:satMod val="150000"/>
              </a:schemeClr>
            </a:gs>
            <a:gs pos="35000">
              <a:schemeClr val="phClr">
                <a:shade val="60000"/>
                <a:satMod val="150000"/>
              </a:schemeClr>
            </a:gs>
            <a:gs pos="100000">
              <a:schemeClr val="phClr">
                <a:tint val="97000"/>
                <a:satMod val="200000"/>
              </a:schemeClr>
            </a:gs>
          </a:gsLst>
          <a:lin ang="16200000" scaled="1"/>
        </a:gra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Breedbeeldpresentatie.potx</Template>
  <TotalTime>0</TotalTime>
  <Words>450</Words>
  <Application>Microsoft Office PowerPoint</Application>
  <PresentationFormat>A4 (210 x 297 mm)</PresentationFormat>
  <Paragraphs>29</Paragraphs>
  <Slides>2</Slides>
  <Notes>1</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vt:i4>
      </vt:variant>
    </vt:vector>
  </HeadingPairs>
  <TitlesOfParts>
    <vt:vector size="7" baseType="lpstr">
      <vt:lpstr>Calibri</vt:lpstr>
      <vt:lpstr>Verdana</vt:lpstr>
      <vt:lpstr>Wingdings</vt:lpstr>
      <vt:lpstr>Wingdings 2</vt:lpstr>
      <vt:lpstr>Breedbeeldpresentatie</vt:lpstr>
      <vt:lpstr>Nieuwbouw kindcentrum Waalcampus in 's-Gravenzande</vt:lpstr>
      <vt:lpstr>PowerPoint-presentatie</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2022-03-22T09:54:40Z</dcterms:modified>
</cp:coreProperties>
</file>